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pos="234">
          <p15:clr>
            <a:srgbClr val="A4A3A4"/>
          </p15:clr>
        </p15:guide>
        <p15:guide id="3" pos="7446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pos="2638">
          <p15:clr>
            <a:srgbClr val="A4A3A4"/>
          </p15:clr>
        </p15:guide>
        <p15:guide id="9" pos="5042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dpM32fbyqkB9SoSI2pJ1C86uv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2FB3C3-01D4-4415-9BE6-F516DFC1E3AB}">
  <a:tblStyle styleId="{BA2FB3C3-01D4-4415-9BE6-F516DFC1E3A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>
        <p:guide orient="horz" pos="1888"/>
        <p:guide pos="234"/>
        <p:guide pos="7446"/>
        <p:guide orient="horz" pos="1049"/>
        <p:guide orient="horz" pos="1162"/>
        <p:guide orient="horz" pos="1344"/>
        <p:guide orient="horz" pos="3884"/>
        <p:guide pos="2638"/>
        <p:guide pos="5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>
  <p:cSld name="빈 화면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0" y="0"/>
            <a:ext cx="12192000" cy="126347"/>
          </a:xfrm>
          <a:prstGeom prst="rect">
            <a:avLst/>
          </a:prstGeom>
          <a:solidFill>
            <a:srgbClr val="00C89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sldNum" idx="12"/>
          </p:nvPr>
        </p:nvSpPr>
        <p:spPr>
          <a:xfrm>
            <a:off x="11713926" y="6415227"/>
            <a:ext cx="2189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>
  <p:cSld name="캡션 있는 그림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제목 슬라이드">
  <p:cSld name="9_제목 슬라이드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x">
  <p:cSld name="TITLE_AND_BODY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>
  <p:cSld name="구역 머리글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>
  <p:cSld name="콘텐츠 2개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>
  <p:cSld name="비교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>
  <p:cSld name="제목만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>
  <p:cSld name="캡션 있는 콘텐츠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5" y="2057400"/>
            <a:ext cx="39322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1"/>
          <p:cNvCxnSpPr/>
          <p:nvPr/>
        </p:nvCxnSpPr>
        <p:spPr>
          <a:xfrm>
            <a:off x="566928" y="5870448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55" name="Google Shape;55;p1"/>
          <p:cNvSpPr txBox="1"/>
          <p:nvPr/>
        </p:nvSpPr>
        <p:spPr>
          <a:xfrm>
            <a:off x="749808" y="658368"/>
            <a:ext cx="484632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기술·가정</a:t>
            </a:r>
            <a:r>
              <a:rPr lang="en-US" sz="13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| </a:t>
            </a:r>
            <a:r>
              <a:rPr lang="en-US" sz="13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중학교</a:t>
            </a:r>
            <a:r>
              <a:rPr lang="en-US" sz="13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1학년 | 45분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749808" y="1444752"/>
            <a:ext cx="690372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3300" b="1" i="0" u="none" strike="noStrike" cap="none" dirty="0" err="1">
                <a:solidFill>
                  <a:srgbClr val="F8F8FC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  <a:sym typeface="Arial"/>
              </a:rPr>
              <a:t>데이터</a:t>
            </a:r>
            <a:r>
              <a:rPr lang="en-US" sz="3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분석가와</a:t>
            </a:r>
            <a:r>
              <a:rPr lang="en-US" sz="3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함께하는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3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3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3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7360920" y="1572768"/>
            <a:ext cx="3456432" cy="2615184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7525512" y="1700784"/>
            <a:ext cx="3127248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오늘의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흐름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7525512" y="2103120"/>
            <a:ext cx="3127248" cy="192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현상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확인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 AI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 HMW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04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단계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준비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0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0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현상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73" name="Google Shape;173;p10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74" name="Google Shape;174;p10"/>
          <p:cNvSpPr/>
          <p:nvPr/>
        </p:nvSpPr>
        <p:spPr>
          <a:xfrm>
            <a:off x="868680" y="1600200"/>
            <a:ext cx="4983480" cy="228600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1033271" y="1728216"/>
            <a:ext cx="46542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진행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방법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1033271" y="2130552"/>
            <a:ext cx="4654296" cy="159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젤로가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인사를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건네면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활동지에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적었던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불편함’을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말해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주고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물어보세요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6236208" y="1600200"/>
            <a:ext cx="4983480" cy="228600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6400800" y="1728216"/>
            <a:ext cx="46542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6400800" y="2130552"/>
            <a:ext cx="4654296" cy="159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“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자신이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타야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왔는지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알기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어려워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놓친다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입니다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이런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생길까요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객관적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기록하기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87" name="Google Shape;187;p11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88" name="Google Shape;188;p11"/>
          <p:cNvSpPr txBox="1"/>
          <p:nvPr/>
        </p:nvSpPr>
        <p:spPr>
          <a:xfrm>
            <a:off x="841248" y="1389888"/>
            <a:ext cx="10058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젤로가</a:t>
            </a:r>
            <a:r>
              <a:rPr lang="en-US" sz="152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알려준</a:t>
            </a:r>
            <a:r>
              <a:rPr lang="en-US" sz="152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52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기술적·환경적·제도적</a:t>
            </a:r>
            <a:r>
              <a:rPr lang="en-US" sz="152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관점으로</a:t>
            </a:r>
            <a:r>
              <a:rPr lang="en-US" sz="152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나누어</a:t>
            </a:r>
            <a:r>
              <a:rPr lang="en-US" sz="152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활동지에</a:t>
            </a:r>
            <a:r>
              <a:rPr lang="en-US" sz="152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기록합니다</a:t>
            </a:r>
            <a:r>
              <a:rPr lang="en-US" sz="152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aphicFrame>
        <p:nvGraphicFramePr>
          <p:cNvPr id="189" name="Google Shape;189;p11"/>
          <p:cNvGraphicFramePr/>
          <p:nvPr/>
        </p:nvGraphicFramePr>
        <p:xfrm>
          <a:off x="960120" y="1938528"/>
          <a:ext cx="10058400" cy="2606000"/>
        </p:xfrm>
        <a:graphic>
          <a:graphicData uri="http://schemas.openxmlformats.org/drawingml/2006/table">
            <a:tbl>
              <a:tblPr firstRow="1" bandRow="1">
                <a:noFill/>
                <a:tableStyleId>{BA2FB3C3-01D4-4415-9BE6-F516DFC1E3AB}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원인</a:t>
                      </a:r>
                      <a:r>
                        <a:rPr lang="en-US" sz="1200" b="0" i="0" u="none" strike="noStrike" cap="none" dirty="0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범주</a:t>
                      </a:r>
                      <a:endParaRPr dirty="0"/>
                    </a:p>
                  </a:txBody>
                  <a:tcPr marL="45725" marR="45725" marT="36575" marB="36575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1A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기록</a:t>
                      </a:r>
                      <a:r>
                        <a:rPr lang="en-US" sz="1200" b="0" i="0" u="none" strike="noStrike" cap="none" dirty="0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rgbClr val="F8F8FC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예시</a:t>
                      </a:r>
                      <a:endParaRPr dirty="0"/>
                    </a:p>
                  </a:txBody>
                  <a:tcPr marL="45725" marR="45725" marT="36575" marB="36575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71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기술적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원인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시각장애인용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버스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정보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안내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단말기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(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음성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출력기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)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부족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및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오작동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환경적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원인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정류장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주변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소음으로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인해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안내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방송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청취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어려움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제도적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원인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모든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버스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정류장에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안내기를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설치하기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위한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예산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지원의</a:t>
                      </a:r>
                      <a:r>
                        <a:rPr lang="en-US" sz="1440" b="0" i="0" u="none" strike="noStrike" cap="none" dirty="0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 </a:t>
                      </a:r>
                      <a:r>
                        <a:rPr lang="en-US" sz="1440" b="0" i="0" u="none" strike="noStrike" cap="none" dirty="0" err="1">
                          <a:solidFill>
                            <a:srgbClr val="CDD0E2"/>
                          </a:solidFill>
                          <a:latin typeface="Pretendard Medium" panose="02000503000000020004" pitchFamily="2" charset="-127"/>
                          <a:ea typeface="Pretendard Medium" panose="02000503000000020004" pitchFamily="2" charset="-127"/>
                          <a:cs typeface="Pretendard Medium" panose="02000503000000020004" pitchFamily="2" charset="-127"/>
                          <a:sym typeface="Arial"/>
                        </a:rPr>
                        <a:t>한계</a:t>
                      </a:r>
                      <a:endParaRPr sz="1700" dirty="0"/>
                    </a:p>
                  </a:txBody>
                  <a:tcPr marL="45725" marR="45725" marT="36575" marB="36575" anchor="ctr">
                    <a:lnL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59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14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2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'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(Why)'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질문으로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파고들기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97" name="Google Shape;197;p12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98" name="Google Shape;198;p12"/>
          <p:cNvSpPr txBox="1"/>
          <p:nvPr/>
        </p:nvSpPr>
        <p:spPr>
          <a:xfrm>
            <a:off x="841248" y="1371600"/>
            <a:ext cx="10058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첫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번째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답변에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만족하지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말고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더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깊이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알고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싶은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내용에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대해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추가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질문을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던집니다</a:t>
            </a:r>
            <a:r>
              <a:rPr lang="en-US" sz="153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868680" y="2176272"/>
            <a:ext cx="3154680" cy="182880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1033271" y="2304288"/>
            <a:ext cx="28254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1033271" y="2706624"/>
            <a:ext cx="2825496" cy="11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“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한계점은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정확히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뭐야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297680" y="2176272"/>
            <a:ext cx="3154680" cy="182880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4462272" y="2304288"/>
            <a:ext cx="28254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4" name="Google Shape;204;p12"/>
          <p:cNvSpPr txBox="1"/>
          <p:nvPr/>
        </p:nvSpPr>
        <p:spPr>
          <a:xfrm>
            <a:off x="4462272" y="2706624"/>
            <a:ext cx="2825496" cy="11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“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제도적으로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부분이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부족한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거야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7726679" y="2176272"/>
            <a:ext cx="3154680" cy="182880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7891271" y="2304288"/>
            <a:ext cx="28254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7" name="Google Shape;207;p12"/>
          <p:cNvSpPr txBox="1"/>
          <p:nvPr/>
        </p:nvSpPr>
        <p:spPr>
          <a:xfrm>
            <a:off x="7891271" y="2706624"/>
            <a:ext cx="2825496" cy="11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“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외국에서는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이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해결하고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3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최종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정의서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작성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16" name="Google Shape;216;p13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4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4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공식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(HMW)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24" name="Google Shape;224;p14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25" name="Google Shape;225;p14"/>
          <p:cNvSpPr/>
          <p:nvPr/>
        </p:nvSpPr>
        <p:spPr>
          <a:xfrm>
            <a:off x="868680" y="1600200"/>
            <a:ext cx="10378440" cy="10515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1033271" y="1728216"/>
            <a:ext cx="1004925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How might we...?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1033271" y="2130552"/>
            <a:ext cx="10049256" cy="356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현상과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모두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파악했다면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해결해야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핵심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문제’를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문장으로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정의합니다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1234440" y="3246120"/>
            <a:ext cx="969264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우리는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하면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 [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대상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]이/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목표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있을까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9957815" y="4288536"/>
            <a:ext cx="1069848" cy="1069848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BCA1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230" name="Google Shape;230;p14" descr="transport_point_0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2680" y="4343400"/>
            <a:ext cx="960120" cy="96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5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5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문장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38" name="Google Shape;238;p15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39" name="Google Shape;239;p15"/>
          <p:cNvSpPr/>
          <p:nvPr/>
        </p:nvSpPr>
        <p:spPr>
          <a:xfrm>
            <a:off x="868680" y="1600200"/>
            <a:ext cx="10287000" cy="1298448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1033271" y="1728216"/>
            <a:ext cx="995781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1033271" y="2130552"/>
            <a:ext cx="9957816" cy="60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우리는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하면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 [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]이 [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정확한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승차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위치에서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자신이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탈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버스를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쉽게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인식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있을까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868680" y="3273552"/>
            <a:ext cx="10287000" cy="1298448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1033271" y="3401568"/>
            <a:ext cx="995781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1033271" y="3803904"/>
            <a:ext cx="9957816" cy="60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우리는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하면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 [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휠체어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이용자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저상버스의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도착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시간을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미리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알고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안전하게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탑승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준비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있을까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6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6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6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주의할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점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52" name="Google Shape;252;p16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53" name="Google Shape;253;p16"/>
          <p:cNvSpPr/>
          <p:nvPr/>
        </p:nvSpPr>
        <p:spPr>
          <a:xfrm>
            <a:off x="868680" y="1600200"/>
            <a:ext cx="4983480" cy="22402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1033271" y="1728216"/>
            <a:ext cx="46542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해결책을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미리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포함하지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않기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5" name="Google Shape;255;p16"/>
          <p:cNvSpPr txBox="1"/>
          <p:nvPr/>
        </p:nvSpPr>
        <p:spPr>
          <a:xfrm>
            <a:off x="1033271" y="2130552"/>
            <a:ext cx="4654296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(X)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시각장애인을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위한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스마트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지팡이를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만들까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8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(O)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시각장애인이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안전하게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이동하려면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해야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할까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6236208" y="1600200"/>
            <a:ext cx="4983480" cy="22402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6400800" y="1728216"/>
            <a:ext cx="46542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대상과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목표를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명확하게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8" name="Google Shape;258;p16"/>
          <p:cNvSpPr txBox="1"/>
          <p:nvPr/>
        </p:nvSpPr>
        <p:spPr>
          <a:xfrm>
            <a:off x="6400800" y="2130552"/>
            <a:ext cx="4654296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문제가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너무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광범위하면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내기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어렵습니다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8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누가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상황에서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무엇을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있어야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하는지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분명히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적습니다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7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비판적으로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활용하기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66" name="Google Shape;266;p17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67" name="Google Shape;267;p17"/>
          <p:cNvSpPr/>
          <p:nvPr/>
        </p:nvSpPr>
        <p:spPr>
          <a:xfrm>
            <a:off x="868680" y="1783080"/>
            <a:ext cx="3154680" cy="2084831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1033271" y="1911095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1655064" y="1901952"/>
            <a:ext cx="2203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그대로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베끼지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않기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1655064" y="2258568"/>
            <a:ext cx="2203704" cy="149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제시한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원인이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정말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타당한지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스스로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생각합니다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4297680" y="1783080"/>
            <a:ext cx="3154680" cy="2084831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4462272" y="1911095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5084064" y="1901952"/>
            <a:ext cx="2203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쉬운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말로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바꾸기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5084064" y="2258568"/>
            <a:ext cx="2203704" cy="149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어려운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단어가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있다면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내가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있는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표현으로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정리합니다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7726679" y="1783080"/>
            <a:ext cx="3154680" cy="2084831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7891271" y="1911095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8513063" y="1901952"/>
            <a:ext cx="2203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핵심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선택하기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8513063" y="2258568"/>
            <a:ext cx="2203704" cy="149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여러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모둠이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중요하다고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생각하는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직접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8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고릅니다</a:t>
            </a:r>
            <a:r>
              <a:rPr lang="en-US" sz="128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8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8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오늘의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소감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87" name="Google Shape;287;p18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9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오늘의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소감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나누기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95" name="Google Shape;295;p19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96" name="Google Shape;296;p19"/>
          <p:cNvSpPr/>
          <p:nvPr/>
        </p:nvSpPr>
        <p:spPr>
          <a:xfrm>
            <a:off x="868680" y="1600200"/>
            <a:ext cx="4892040" cy="23317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1033271" y="1728216"/>
            <a:ext cx="45628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작성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1033271" y="2130552"/>
            <a:ext cx="4562855" cy="163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데이터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분석가와의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대화를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통해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새롭게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알게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점이나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느낀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점은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무엇인가요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9" name="Google Shape;299;p19"/>
          <p:cNvSpPr/>
          <p:nvPr/>
        </p:nvSpPr>
        <p:spPr>
          <a:xfrm>
            <a:off x="6217920" y="1600200"/>
            <a:ext cx="4892040" cy="23317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>
            <a:off x="6382512" y="1728216"/>
            <a:ext cx="45628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01" name="Google Shape;301;p19"/>
          <p:cNvSpPr txBox="1"/>
          <p:nvPr/>
        </p:nvSpPr>
        <p:spPr>
          <a:xfrm>
            <a:off x="6382512" y="2130552"/>
            <a:ext cx="4562855" cy="163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모둠이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최종적으로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(HMW)’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친구들과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공유해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봅시다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02" name="Google Shape;302;p19"/>
          <p:cNvSpPr/>
          <p:nvPr/>
        </p:nvSpPr>
        <p:spPr>
          <a:xfrm>
            <a:off x="9866376" y="4197096"/>
            <a:ext cx="1161288" cy="1161288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8BE7B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303" name="Google Shape;303;p19" descr="transport_point_0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1240" y="4251960"/>
            <a:ext cx="1051560" cy="105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성취기준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학습목표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67" name="Google Shape;67;p2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68" name="Google Shape;68;p2"/>
          <p:cNvSpPr/>
          <p:nvPr/>
        </p:nvSpPr>
        <p:spPr>
          <a:xfrm>
            <a:off x="9985248" y="502920"/>
            <a:ext cx="1097280" cy="292608"/>
          </a:xfrm>
          <a:prstGeom prst="rect">
            <a:avLst/>
          </a:prstGeom>
          <a:solidFill>
            <a:srgbClr val="0C0F22"/>
          </a:solidFill>
          <a:ln w="9525" cap="flat" cmpd="sng">
            <a:solidFill>
              <a:srgbClr val="8BE7B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GOALS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22960" y="1600200"/>
            <a:ext cx="5303520" cy="36118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987552" y="1728216"/>
            <a:ext cx="49743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성취기준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987552" y="2130552"/>
            <a:ext cx="4974336" cy="291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[9기가03-12]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다양한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수단과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물류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체제를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이해하고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발달과정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특징과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혁신적인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활용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사례를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조사하여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분야의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발달을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전망한다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2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[9기가03-13]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수단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물류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체제와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관련된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이해하고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해결방안을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탐색하여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실현하고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평가한다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6355080" y="1600200"/>
            <a:ext cx="5074920" cy="36118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519672" y="1728216"/>
            <a:ext cx="47457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학습목표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6519672" y="2130552"/>
            <a:ext cx="4745736" cy="291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1. AI에게 '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데이터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분석가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'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페르소나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프롬프트를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입력하여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우리가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발견한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다각도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기술적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환경적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제도적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로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있다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2.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분석된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바탕으로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최종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핵심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(How might we)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를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있다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0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0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0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311" name="Google Shape;311;p20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312" name="Google Shape;312;p20"/>
          <p:cNvSpPr txBox="1"/>
          <p:nvPr/>
        </p:nvSpPr>
        <p:spPr>
          <a:xfrm>
            <a:off x="1097280" y="1993392"/>
            <a:ext cx="9966960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드디어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문제’를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찾아냈습니다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!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1325880" y="3063240"/>
            <a:ext cx="9528048" cy="102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 lnSpcReduction="10000"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수업에서는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엉뚱한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멘토’와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정의한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해결할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기발하고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혁신적인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마구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쏟아내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보겠습니다</a:t>
            </a:r>
            <a:r>
              <a:rPr lang="en-US" sz="2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1097280" y="4983480"/>
            <a:ext cx="9966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수고하셨습니다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!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pic>
        <p:nvPicPr>
          <p:cNvPr id="315" name="Google Shape;315;p20" descr="다음시간에 만나요 귀여운 로봇캐릭터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7475" y="4403375"/>
            <a:ext cx="1571700" cy="15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 txBox="1"/>
          <p:nvPr/>
        </p:nvSpPr>
        <p:spPr>
          <a:xfrm>
            <a:off x="2788920" y="2395728"/>
            <a:ext cx="6629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도입</a:t>
            </a:r>
            <a:r>
              <a:rPr lang="en-US" sz="150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: </a:t>
            </a:r>
            <a:r>
              <a:rPr lang="en-US" sz="150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지난</a:t>
            </a:r>
            <a:r>
              <a:rPr lang="en-US" sz="150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시간</a:t>
            </a:r>
            <a:r>
              <a:rPr lang="en-US" sz="150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되돌아보기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1645920" y="2880360"/>
            <a:ext cx="88696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우리가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발견한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기술의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불편함은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무엇이었나요</a:t>
            </a:r>
            <a:r>
              <a:rPr lang="en-US" sz="2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9774936" y="4014216"/>
            <a:ext cx="1207007" cy="1207007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BCA1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84" name="Google Shape;84;p3" descr="transport_point_0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9800" y="4069080"/>
            <a:ext cx="1097280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'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현상'은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92" name="Google Shape;92;p4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93" name="Google Shape;93;p4"/>
          <p:cNvSpPr/>
          <p:nvPr/>
        </p:nvSpPr>
        <p:spPr>
          <a:xfrm>
            <a:off x="868680" y="1627632"/>
            <a:ext cx="4892040" cy="214884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1033271" y="1755648"/>
            <a:ext cx="45628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생각해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볼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1033271" y="2157984"/>
            <a:ext cx="4562855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지난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수업에서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공감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인터뷰를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통해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발견한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큰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불편함은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무엇이었나요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6217920" y="1627632"/>
            <a:ext cx="4892040" cy="214884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6382512" y="1755648"/>
            <a:ext cx="45628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현상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6382512" y="2157984"/>
            <a:ext cx="4562855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: “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내가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타야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버스가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왔는지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알기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어려워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놓쳐요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2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휠체어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이용자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: “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저상버스가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언제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오는지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몰라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하염없이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기다려야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해요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현상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vs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06" name="Google Shape;106;p5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07" name="Google Shape;107;p5"/>
          <p:cNvSpPr/>
          <p:nvPr/>
        </p:nvSpPr>
        <p:spPr>
          <a:xfrm>
            <a:off x="868680" y="1600200"/>
            <a:ext cx="4709160" cy="20116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033271" y="1728216"/>
            <a:ext cx="437997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현상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(Phenomenon)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033271" y="2130552"/>
            <a:ext cx="4379976" cy="13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겉으로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드러난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상황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3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 “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버스를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자주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놓쳐서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불편해요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6080760" y="1600200"/>
            <a:ext cx="4709160" cy="20116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6245352" y="1728216"/>
            <a:ext cx="437997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(Cause)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6245352" y="2130552"/>
            <a:ext cx="4379976" cy="131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문제가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발생하는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근본적인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3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 “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번호를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음성으로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안내해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주는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시스템이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3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부족합니다</a:t>
            </a:r>
            <a:r>
              <a:rPr lang="en-US" sz="153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1005840" y="4343400"/>
            <a:ext cx="992124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단순한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현상’만으로는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발명을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없습니다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 </a:t>
            </a: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객관적인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원인’을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알아내야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0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합니다</a:t>
            </a:r>
            <a:r>
              <a:rPr lang="en-US" sz="20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9957815" y="4379976"/>
            <a:ext cx="1069848" cy="1069848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8BE7B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115" name="Google Shape;115;p5" descr="transport_point_0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2680" y="4434840"/>
            <a:ext cx="960120" cy="96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데이터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분석가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소환하기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24" name="Google Shape;124;p6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AI에게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데이터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역할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부여하기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32" name="Google Shape;132;p7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33" name="Google Shape;133;p7"/>
          <p:cNvSpPr/>
          <p:nvPr/>
        </p:nvSpPr>
        <p:spPr>
          <a:xfrm>
            <a:off x="868680" y="1554480"/>
            <a:ext cx="10012680" cy="896112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033271" y="1682495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1655064" y="1673352"/>
            <a:ext cx="9061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클래스팅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AI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샌드박스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과제에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접속합니다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1655064" y="2029967"/>
            <a:ext cx="9061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868680" y="2670048"/>
            <a:ext cx="10012680" cy="896112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033271" y="2798064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1655064" y="2788920"/>
            <a:ext cx="9061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AI(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젤로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대화창을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엽니다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1655064" y="3145536"/>
            <a:ext cx="9061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868680" y="3785615"/>
            <a:ext cx="10012680" cy="896112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1033271" y="3913631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1655064" y="3904487"/>
            <a:ext cx="9061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교사님이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제공한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복사해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붙여넣습니다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1655064" y="4261104"/>
            <a:ext cx="906170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데이터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분석가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소환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</a:t>
            </a:r>
            <a:r>
              <a:rPr lang="en-US" sz="12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데이터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소환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52" name="Google Shape;152;p8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53" name="Google Shape;153;p8"/>
          <p:cNvSpPr txBox="1"/>
          <p:nvPr/>
        </p:nvSpPr>
        <p:spPr>
          <a:xfrm>
            <a:off x="841248" y="1389888"/>
            <a:ext cx="105613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아래</a:t>
            </a:r>
            <a:r>
              <a:rPr lang="en-US" sz="15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프롬프트를</a:t>
            </a:r>
            <a:r>
              <a:rPr lang="en-US" sz="15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그대로</a:t>
            </a:r>
            <a:r>
              <a:rPr lang="en-US" sz="15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복사해서</a:t>
            </a:r>
            <a:r>
              <a:rPr lang="en-US" sz="15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AI에게 </a:t>
            </a:r>
            <a:r>
              <a:rPr lang="en-US" sz="15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입력하세요</a:t>
            </a:r>
            <a:r>
              <a:rPr lang="en-US" sz="15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841248" y="1847088"/>
            <a:ext cx="10561320" cy="352044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1005840" y="1975104"/>
            <a:ext cx="102321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1005840" y="2377440"/>
            <a:ext cx="10232136" cy="282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너는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지금부터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사회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일상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속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객관적으로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주는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똑똑한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'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데이터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'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역할을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거야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시간에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현상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이야기하면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그런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발생하는지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기술적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환경적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제도적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2~3가지로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요약해서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객관적인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사실을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바탕으로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설명해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중학생이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이해하기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쉬운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말로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대답해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첫인사는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"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안녕하세요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!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분석해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드릴까요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?"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시작해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불편함의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'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원인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'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파헤치기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65" name="Google Shape;165;p9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Macintosh PowerPoint</Application>
  <PresentationFormat>와이드스크린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Malgun Gothic</vt:lpstr>
      <vt:lpstr>Pretendard</vt:lpstr>
      <vt:lpstr>Pretendard Medium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이 가영</cp:lastModifiedBy>
  <cp:revision>1</cp:revision>
  <dcterms:modified xsi:type="dcterms:W3CDTF">2026-05-12T06:04:56Z</dcterms:modified>
</cp:coreProperties>
</file>