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Malgun Gothic" panose="020B0503020000020004" pitchFamily="50" charset="-127"/>
      <p:regular r:id="rId18"/>
      <p:bold r:id="rId19"/>
    </p:embeddedFont>
    <p:embeddedFont>
      <p:font typeface="Pretendard" panose="02000503000000020004" pitchFamily="2" charset="-127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88">
          <p15:clr>
            <a:srgbClr val="A4A3A4"/>
          </p15:clr>
        </p15:guide>
        <p15:guide id="2" pos="234">
          <p15:clr>
            <a:srgbClr val="A4A3A4"/>
          </p15:clr>
        </p15:guide>
        <p15:guide id="3" pos="7446">
          <p15:clr>
            <a:srgbClr val="A4A3A4"/>
          </p15:clr>
        </p15:guide>
        <p15:guide id="4" orient="horz" pos="1049">
          <p15:clr>
            <a:srgbClr val="A4A3A4"/>
          </p15:clr>
        </p15:guide>
        <p15:guide id="5" orient="horz" pos="1162">
          <p15:clr>
            <a:srgbClr val="A4A3A4"/>
          </p15:clr>
        </p15:guide>
        <p15:guide id="6" orient="horz" pos="1344">
          <p15:clr>
            <a:srgbClr val="A4A3A4"/>
          </p15:clr>
        </p15:guide>
        <p15:guide id="7" orient="horz" pos="3884">
          <p15:clr>
            <a:srgbClr val="A4A3A4"/>
          </p15:clr>
        </p15:guide>
        <p15:guide id="8" pos="2638">
          <p15:clr>
            <a:srgbClr val="A4A3A4"/>
          </p15:clr>
        </p15:guide>
        <p15:guide id="9" pos="5042">
          <p15:clr>
            <a:srgbClr val="A4A3A4"/>
          </p15:clr>
        </p15:guide>
        <p15:guide id="10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1888"/>
        <p:guide pos="234"/>
        <p:guide pos="7446"/>
        <p:guide orient="horz" pos="1049"/>
        <p:guide orient="horz" pos="1162"/>
        <p:guide orient="horz" pos="1344"/>
        <p:guide orient="horz" pos="3884"/>
        <p:guide pos="2638"/>
        <p:guide pos="50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604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967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982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101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101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807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552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42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212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552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7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x">
  <p:cSld name="TITLE_AND_BODY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>
  <p:cSld name="캡션 있는 그림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제목 슬라이드">
  <p:cSld name="9_제목 슬라이드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슬라이드">
  <p:cSld name="1_제목 슬라이드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>
  <p:cSld name="제목 및 내용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>
  <p:cSld name="구역 머리글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>
  <p:cSld name="콘텐츠 2개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>
  <p:cSld name="비교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>
  <p:cSld name="제목만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>
  <p:cSld name="빈 화면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0" y="0"/>
            <a:ext cx="12192000" cy="126347"/>
          </a:xfrm>
          <a:prstGeom prst="rect">
            <a:avLst/>
          </a:prstGeom>
          <a:solidFill>
            <a:srgbClr val="00C89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11713926" y="6484304"/>
            <a:ext cx="218995" cy="23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>
  <p:cSld name="캡션 있는 콘텐츠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algun Gothic"/>
              <a:buNone/>
              <a:defRPr sz="44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4FB8AF2-2AD4-84AA-1D6F-4F108A3CC8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850"/>
            <a:ext cx="12205715" cy="6502299"/>
          </a:xfrm>
          <a:prstGeom prst="rect">
            <a:avLst/>
          </a:prstGeom>
        </p:spPr>
      </p:pic>
      <p:pic>
        <p:nvPicPr>
          <p:cNvPr id="6" name="Google Shape;62;p14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2ECA24-C3D4-BE57-1F41-EECF18922C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446"/>
            <a:ext cx="12192000" cy="5883348"/>
          </a:xfrm>
          <a:prstGeom prst="rect">
            <a:avLst/>
          </a:prstGeom>
        </p:spPr>
      </p:pic>
      <p:pic>
        <p:nvPicPr>
          <p:cNvPr id="5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553490-E644-EFAC-E702-18D1323A7F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28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F74F819-44A5-6B5F-FF84-79FD26C1D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779"/>
            <a:ext cx="11222016" cy="5782482"/>
          </a:xfrm>
          <a:prstGeom prst="rect">
            <a:avLst/>
          </a:prstGeom>
        </p:spPr>
      </p:pic>
      <p:pic>
        <p:nvPicPr>
          <p:cNvPr id="4" name="Google Shape;62;p14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291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6FC1F2-7236-3492-E3E1-E5ED649E8F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9C6F020-91BB-BB35-E249-D5D6466EF8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775"/>
            <a:ext cx="12192000" cy="60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7BB9175-C5F5-66E5-8F60-0161D4B62A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8462"/>
            <a:ext cx="12154167" cy="6278312"/>
          </a:xfrm>
          <a:prstGeom prst="rect">
            <a:avLst/>
          </a:prstGeom>
        </p:spPr>
      </p:pic>
      <p:pic>
        <p:nvPicPr>
          <p:cNvPr id="5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2F1C48-4EB2-8D18-4CBF-E43A3283E5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626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C6AFABC-B480-76BF-B39C-F684419032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478"/>
            <a:ext cx="12192000" cy="603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16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DF6829-E350-EA57-8C61-D696552216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31D0C9D4-944F-D1FD-915F-32A59096978D}"/>
              </a:ext>
            </a:extLst>
          </p:cNvPr>
          <p:cNvGrpSpPr/>
          <p:nvPr/>
        </p:nvGrpSpPr>
        <p:grpSpPr>
          <a:xfrm>
            <a:off x="49161" y="93932"/>
            <a:ext cx="12093677" cy="6670136"/>
            <a:chOff x="49161" y="93932"/>
            <a:chExt cx="12093677" cy="667013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CC096903-BFB3-431C-8CCF-BF3FC16503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61" y="93932"/>
              <a:ext cx="12093677" cy="5890129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5DB13EA-4D80-1E05-99C1-A78060A462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0350" y="6021540"/>
              <a:ext cx="6751298" cy="742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633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 idx="4294967295"/>
          </p:nvPr>
        </p:nvSpPr>
        <p:spPr>
          <a:xfrm>
            <a:off x="3579387" y="2470966"/>
            <a:ext cx="5033226" cy="9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ko-KR" altLang="en-US" sz="50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스포츠 과학 탐구</a:t>
            </a:r>
            <a:endParaRPr sz="2400" dirty="0">
              <a:solidFill>
                <a:schemeClr val="lt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  <a:sym typeface="Nanum Gothic"/>
            </a:endParaRPr>
          </a:p>
        </p:txBody>
      </p:sp>
      <p:cxnSp>
        <p:nvCxnSpPr>
          <p:cNvPr id="53" name="Google Shape;53;p13"/>
          <p:cNvCxnSpPr/>
          <p:nvPr/>
        </p:nvCxnSpPr>
        <p:spPr>
          <a:xfrm>
            <a:off x="547132" y="5864087"/>
            <a:ext cx="11097736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7AEC2F05-EB9F-529F-90DA-74EA90D8918F}"/>
              </a:ext>
            </a:extLst>
          </p:cNvPr>
          <p:cNvSpPr txBox="1"/>
          <p:nvPr/>
        </p:nvSpPr>
        <p:spPr>
          <a:xfrm>
            <a:off x="547132" y="5184798"/>
            <a:ext cx="11097900" cy="5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ko-KR" altLang="en-US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고등학교 </a:t>
            </a:r>
            <a:r>
              <a:rPr lang="en-US" altLang="ko-KR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1~3</a:t>
            </a:r>
            <a:r>
              <a:rPr lang="ko-KR" altLang="en-US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학년 </a:t>
            </a:r>
            <a:r>
              <a:rPr lang="en-US" altLang="ko-KR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/ </a:t>
            </a:r>
            <a:r>
              <a:rPr lang="ko-KR" altLang="en-US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동아리 활동</a:t>
            </a:r>
            <a:endParaRPr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  <a:sym typeface="Nanum Gothic"/>
            </a:endParaRPr>
          </a:p>
        </p:txBody>
      </p:sp>
      <p:pic>
        <p:nvPicPr>
          <p:cNvPr id="3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6FE20B-E9FA-4D31-708F-93B181E0E2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67C9898-6752-A694-17C6-7C40B89F1F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5" y="0"/>
            <a:ext cx="12118650" cy="6510018"/>
          </a:xfrm>
          <a:prstGeom prst="rect">
            <a:avLst/>
          </a:prstGeom>
        </p:spPr>
      </p:pic>
      <p:pic>
        <p:nvPicPr>
          <p:cNvPr id="5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29D32A1-D085-7437-B323-BED517F14C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CF7BCD-62D0-06C0-FB35-C54AAD7588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51681"/>
          </a:xfrm>
          <a:prstGeom prst="rect">
            <a:avLst/>
          </a:prstGeom>
        </p:spPr>
      </p:pic>
      <p:pic>
        <p:nvPicPr>
          <p:cNvPr id="5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17E121-098C-3FF4-03F3-E7E92DB626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65C5A1B-DAB2-B046-7E6E-368D850E20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13" y="1042654"/>
            <a:ext cx="10374173" cy="4772691"/>
          </a:xfrm>
          <a:prstGeom prst="rect">
            <a:avLst/>
          </a:prstGeom>
        </p:spPr>
      </p:pic>
      <p:cxnSp>
        <p:nvCxnSpPr>
          <p:cNvPr id="4" name="Google Shape;53;p13">
            <a:extLst>
              <a:ext uri="{FF2B5EF4-FFF2-40B4-BE49-F238E27FC236}">
                <a16:creationId xmlns:a16="http://schemas.microsoft.com/office/drawing/2014/main" id="{F88AB499-B741-6E45-E7BF-4DD9806B287D}"/>
              </a:ext>
            </a:extLst>
          </p:cNvPr>
          <p:cNvCxnSpPr>
            <a:cxnSpLocks/>
          </p:cNvCxnSpPr>
          <p:nvPr/>
        </p:nvCxnSpPr>
        <p:spPr>
          <a:xfrm>
            <a:off x="0" y="949739"/>
            <a:ext cx="11097736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" name="Google Shape;52;p13">
            <a:extLst>
              <a:ext uri="{FF2B5EF4-FFF2-40B4-BE49-F238E27FC236}">
                <a16:creationId xmlns:a16="http://schemas.microsoft.com/office/drawing/2014/main" id="{D02AAEC0-CBF1-92E3-AC7F-EC573A1C7E74}"/>
              </a:ext>
            </a:extLst>
          </p:cNvPr>
          <p:cNvSpPr txBox="1">
            <a:spLocks/>
          </p:cNvSpPr>
          <p:nvPr/>
        </p:nvSpPr>
        <p:spPr>
          <a:xfrm>
            <a:off x="0" y="348734"/>
            <a:ext cx="12123174" cy="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algun Gothic"/>
              <a:buNone/>
              <a:defRPr sz="4400" b="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10000"/>
              </a:lnSpc>
              <a:buClr>
                <a:schemeClr val="lt1"/>
              </a:buClr>
              <a:buSzPts val="5000"/>
              <a:buFont typeface="Arial"/>
              <a:buNone/>
            </a:pPr>
            <a:r>
              <a:rPr lang="en-US" altLang="ko-KR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   </a:t>
            </a:r>
            <a:r>
              <a:rPr lang="ko-KR" altLang="en-US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오늘의 탐구 여정</a:t>
            </a:r>
          </a:p>
        </p:txBody>
      </p:sp>
    </p:spTree>
    <p:extLst>
      <p:ext uri="{BB962C8B-B14F-4D97-AF65-F5344CB8AC3E}">
        <p14:creationId xmlns:p14="http://schemas.microsoft.com/office/powerpoint/2010/main" val="222251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37F1EB2-8821-11B3-BBD0-64645E7499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33"/>
            <a:ext cx="12156693" cy="6486256"/>
          </a:xfrm>
          <a:prstGeom prst="rect">
            <a:avLst/>
          </a:prstGeom>
        </p:spPr>
      </p:pic>
      <p:pic>
        <p:nvPicPr>
          <p:cNvPr id="6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FCD0A5-8548-D6EC-99CF-28C68E0047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525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53;p13">
            <a:extLst>
              <a:ext uri="{FF2B5EF4-FFF2-40B4-BE49-F238E27FC236}">
                <a16:creationId xmlns:a16="http://schemas.microsoft.com/office/drawing/2014/main" id="{25CF4CBD-4FF3-E864-87D1-057F34C94970}"/>
              </a:ext>
            </a:extLst>
          </p:cNvPr>
          <p:cNvCxnSpPr>
            <a:cxnSpLocks/>
          </p:cNvCxnSpPr>
          <p:nvPr/>
        </p:nvCxnSpPr>
        <p:spPr>
          <a:xfrm>
            <a:off x="0" y="949739"/>
            <a:ext cx="11097736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" name="Google Shape;52;p13">
            <a:extLst>
              <a:ext uri="{FF2B5EF4-FFF2-40B4-BE49-F238E27FC236}">
                <a16:creationId xmlns:a16="http://schemas.microsoft.com/office/drawing/2014/main" id="{EEB9FBF1-F6D5-305A-2A1A-8FCC68CFA28C}"/>
              </a:ext>
            </a:extLst>
          </p:cNvPr>
          <p:cNvSpPr txBox="1">
            <a:spLocks/>
          </p:cNvSpPr>
          <p:nvPr/>
        </p:nvSpPr>
        <p:spPr>
          <a:xfrm>
            <a:off x="0" y="348734"/>
            <a:ext cx="12123174" cy="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algun Gothic"/>
              <a:buNone/>
              <a:defRPr sz="4400" b="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10000"/>
              </a:lnSpc>
              <a:buClr>
                <a:schemeClr val="lt1"/>
              </a:buClr>
              <a:buSzPts val="5000"/>
              <a:buFont typeface="Arial"/>
              <a:buNone/>
            </a:pPr>
            <a:r>
              <a:rPr lang="en-US" altLang="ko-KR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   AI</a:t>
            </a:r>
            <a:r>
              <a:rPr lang="ko-KR" altLang="en-US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와 소통하는 마법의 주문 </a:t>
            </a:r>
            <a:r>
              <a:rPr lang="en-US" altLang="ko-KR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– 4</a:t>
            </a:r>
            <a:r>
              <a:rPr lang="ko-KR" altLang="en-US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단계 프롬프트 </a:t>
            </a:r>
            <a:r>
              <a:rPr lang="ko-KR" altLang="en-US" sz="3200" dirty="0" err="1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설계법</a:t>
            </a:r>
            <a:endParaRPr lang="ko-KR" altLang="en-US" sz="3200" dirty="0">
              <a:solidFill>
                <a:schemeClr val="lt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  <a:sym typeface="Nanum Gothic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56D8EC1-BBBC-896E-4075-20D8A095F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7994"/>
            <a:ext cx="12192000" cy="4901938"/>
          </a:xfrm>
          <a:prstGeom prst="rect">
            <a:avLst/>
          </a:prstGeom>
        </p:spPr>
      </p:pic>
      <p:pic>
        <p:nvPicPr>
          <p:cNvPr id="6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568DE8-3627-E14F-9E32-5C89A48547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20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543826B-9B10-40A7-B086-38DBD661F3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1166"/>
            <a:ext cx="12192000" cy="583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8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C4DE530-A692-17C1-2EDF-4151E05069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07"/>
            <a:ext cx="12172136" cy="6081026"/>
          </a:xfrm>
          <a:prstGeom prst="rect">
            <a:avLst/>
          </a:prstGeom>
        </p:spPr>
      </p:pic>
      <p:pic>
        <p:nvPicPr>
          <p:cNvPr id="5" name="Google Shape;62;p14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F9736B-B60F-202D-2B7E-FA54A7D0E1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117" y="650229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851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24</Words>
  <Application>Microsoft Office PowerPoint</Application>
  <PresentationFormat>와이드스크린</PresentationFormat>
  <Paragraphs>4</Paragraphs>
  <Slides>15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Arial</vt:lpstr>
      <vt:lpstr>Pretendard</vt:lpstr>
      <vt:lpstr>Calibri</vt:lpstr>
      <vt:lpstr>Malgun Gothic</vt:lpstr>
      <vt:lpstr>Office 테마</vt:lpstr>
      <vt:lpstr>PowerPoint 프레젠테이션</vt:lpstr>
      <vt:lpstr>스포츠 과학 탐구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PC</cp:lastModifiedBy>
  <cp:revision>7</cp:revision>
  <dcterms:modified xsi:type="dcterms:W3CDTF">2026-04-30T05:11:13Z</dcterms:modified>
</cp:coreProperties>
</file>