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0"/>
  </p:notesMasterIdLst>
  <p:sldIdLst>
    <p:sldId id="306" r:id="rId2"/>
    <p:sldId id="338" r:id="rId3"/>
    <p:sldId id="307" r:id="rId4"/>
    <p:sldId id="339" r:id="rId5"/>
    <p:sldId id="340" r:id="rId6"/>
    <p:sldId id="342" r:id="rId7"/>
    <p:sldId id="345" r:id="rId8"/>
    <p:sldId id="346" r:id="rId9"/>
    <p:sldId id="347" r:id="rId10"/>
    <p:sldId id="355" r:id="rId11"/>
    <p:sldId id="356" r:id="rId12"/>
    <p:sldId id="357" r:id="rId13"/>
    <p:sldId id="349" r:id="rId14"/>
    <p:sldId id="350" r:id="rId15"/>
    <p:sldId id="351" r:id="rId16"/>
    <p:sldId id="352" r:id="rId17"/>
    <p:sldId id="353" r:id="rId18"/>
    <p:sldId id="354" r:id="rId19"/>
  </p:sldIdLst>
  <p:sldSz cx="12192000" cy="6858000"/>
  <p:notesSz cx="6858000" cy="9144000"/>
  <p:embeddedFontLst>
    <p:embeddedFont>
      <p:font typeface="Pretendard" panose="02000503000000020004" pitchFamily="2" charset="-127"/>
      <p:regular r:id="rId21"/>
      <p:bold r:id="rId21"/>
    </p:embeddedFont>
    <p:embeddedFont>
      <p:font typeface="Pretendard Light" panose="02000403000000020004" pitchFamily="2" charset="-127"/>
      <p:regular r:id="rId21"/>
    </p:embeddedFont>
    <p:embeddedFont>
      <p:font typeface="Pretendard Variable Light" panose="02000003000000020004" pitchFamily="2" charset="-127"/>
      <p:regular r:id="rId22"/>
    </p:embeddedFont>
    <p:embeddedFont>
      <p:font typeface="Pretendard Variable Medium" panose="02000003000000020004" pitchFamily="2" charset="-127"/>
      <p:regular r:id="rId21"/>
    </p:embeddedFont>
    <p:embeddedFont>
      <p:font typeface="Pretendard Variable SemiBold" panose="02000003000000020004" pitchFamily="2" charset="-127"/>
      <p:regular r:id="rId23"/>
      <p:bold r:id="rId24"/>
    </p:embeddedFont>
  </p:embeddedFontLst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  <p:extLst>
    <p:ext uri="{EFAFB233-063F-42B5-8137-9DF3F51BA10A}">
      <p15:sldGuideLst xmlns:p15="http://schemas.microsoft.com/office/powerpoint/2012/main">
        <p15:guide id="1" orient="horz" pos="1888" userDrawn="1">
          <p15:clr>
            <a:srgbClr val="A4A3A4"/>
          </p15:clr>
        </p15:guide>
        <p15:guide id="3" pos="234" userDrawn="1">
          <p15:clr>
            <a:srgbClr val="A4A3A4"/>
          </p15:clr>
        </p15:guide>
        <p15:guide id="4" pos="7446" userDrawn="1">
          <p15:clr>
            <a:srgbClr val="A4A3A4"/>
          </p15:clr>
        </p15:guide>
        <p15:guide id="5" orient="horz" pos="1049" userDrawn="1">
          <p15:clr>
            <a:srgbClr val="A4A3A4"/>
          </p15:clr>
        </p15:guide>
        <p15:guide id="6" orient="horz" pos="1162" userDrawn="1">
          <p15:clr>
            <a:srgbClr val="A4A3A4"/>
          </p15:clr>
        </p15:guide>
        <p15:guide id="7" orient="horz" pos="1344" userDrawn="1">
          <p15:clr>
            <a:srgbClr val="A4A3A4"/>
          </p15:clr>
        </p15:guide>
        <p15:guide id="8" orient="horz" pos="3884" userDrawn="1">
          <p15:clr>
            <a:srgbClr val="A4A3A4"/>
          </p15:clr>
        </p15:guide>
        <p15:guide id="9" pos="2638" userDrawn="1">
          <p15:clr>
            <a:srgbClr val="A4A3A4"/>
          </p15:clr>
        </p15:guide>
        <p15:guide id="10" pos="5042" userDrawn="1">
          <p15:clr>
            <a:srgbClr val="A4A3A4"/>
          </p15:clr>
        </p15:guide>
        <p15:guide id="11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40B2A"/>
    <a:srgbClr val="1E398B"/>
    <a:srgbClr val="6941D7"/>
    <a:srgbClr val="9B91FF"/>
    <a:srgbClr val="00C896"/>
    <a:srgbClr val="080808"/>
    <a:srgbClr val="7D55F2"/>
    <a:srgbClr val="7D55F1"/>
    <a:srgbClr val="404040"/>
    <a:srgbClr val="AAAA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/>
      <a:tcStyle>
        <a:tcBdr/>
        <a:fill>
          <a:solidFill>
            <a:srgbClr val="E8EBF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75" autoAdjust="0"/>
    <p:restoredTop sz="94458"/>
  </p:normalViewPr>
  <p:slideViewPr>
    <p:cSldViewPr snapToGrid="0">
      <p:cViewPr varScale="1">
        <p:scale>
          <a:sx n="191" d="100"/>
          <a:sy n="191" d="100"/>
        </p:scale>
        <p:origin x="200" y="496"/>
      </p:cViewPr>
      <p:guideLst>
        <p:guide orient="horz" pos="1888"/>
        <p:guide pos="234"/>
        <p:guide pos="7446"/>
        <p:guide orient="horz" pos="1049"/>
        <p:guide orient="horz" pos="1162"/>
        <p:guide orient="horz" pos="1344"/>
        <p:guide orient="horz" pos="3884"/>
        <p:guide pos="2638"/>
        <p:guide pos="5042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3" name="Shape 113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Calibri"/>
      </a:defRPr>
    </a:lvl1pPr>
    <a:lvl2pPr indent="228600" latinLnBrk="0">
      <a:defRPr sz="1200">
        <a:latin typeface="+mn-lt"/>
        <a:ea typeface="+mn-ea"/>
        <a:cs typeface="+mn-cs"/>
        <a:sym typeface="Calibri"/>
      </a:defRPr>
    </a:lvl2pPr>
    <a:lvl3pPr indent="457200" latinLnBrk="0">
      <a:defRPr sz="1200">
        <a:latin typeface="+mn-lt"/>
        <a:ea typeface="+mn-ea"/>
        <a:cs typeface="+mn-cs"/>
        <a:sym typeface="Calibri"/>
      </a:defRPr>
    </a:lvl3pPr>
    <a:lvl4pPr indent="685800" latinLnBrk="0">
      <a:defRPr sz="1200">
        <a:latin typeface="+mn-lt"/>
        <a:ea typeface="+mn-ea"/>
        <a:cs typeface="+mn-cs"/>
        <a:sym typeface="Calibri"/>
      </a:defRPr>
    </a:lvl4pPr>
    <a:lvl5pPr indent="914400" latinLnBrk="0">
      <a:defRPr sz="1200">
        <a:latin typeface="+mn-lt"/>
        <a:ea typeface="+mn-ea"/>
        <a:cs typeface="+mn-cs"/>
        <a:sym typeface="Calibri"/>
      </a:defRPr>
    </a:lvl5pPr>
    <a:lvl6pPr indent="1143000" latinLnBrk="0">
      <a:defRPr sz="1200">
        <a:latin typeface="+mn-lt"/>
        <a:ea typeface="+mn-ea"/>
        <a:cs typeface="+mn-cs"/>
        <a:sym typeface="Calibri"/>
      </a:defRPr>
    </a:lvl6pPr>
    <a:lvl7pPr indent="1371600" latinLnBrk="0">
      <a:defRPr sz="1200">
        <a:latin typeface="+mn-lt"/>
        <a:ea typeface="+mn-ea"/>
        <a:cs typeface="+mn-cs"/>
        <a:sym typeface="Calibri"/>
      </a:defRPr>
    </a:lvl7pPr>
    <a:lvl8pPr indent="1600200" latinLnBrk="0">
      <a:defRPr sz="1200">
        <a:latin typeface="+mn-lt"/>
        <a:ea typeface="+mn-ea"/>
        <a:cs typeface="+mn-cs"/>
        <a:sym typeface="Calibri"/>
      </a:defRPr>
    </a:lvl8pPr>
    <a:lvl9pPr indent="18288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0604754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152A97-FC68-8B67-A709-8A7ABB82F3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DE66E18C-3446-4FCE-92C4-DDF959C6F10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5370CF38-6340-4112-7463-A41601CD71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 b="0" dirty="0"/>
          </a:p>
        </p:txBody>
      </p:sp>
    </p:spTree>
    <p:extLst>
      <p:ext uri="{BB962C8B-B14F-4D97-AF65-F5344CB8AC3E}">
        <p14:creationId xmlns:p14="http://schemas.microsoft.com/office/powerpoint/2010/main" val="12691567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BC1A56-C811-A67F-19F4-87C4A9B99B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C3911228-CC4E-7CE5-2CD6-F274F8B340A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1D32A15D-74A4-6F94-1130-6970934EA7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 b="0" dirty="0"/>
          </a:p>
        </p:txBody>
      </p:sp>
    </p:spTree>
    <p:extLst>
      <p:ext uri="{BB962C8B-B14F-4D97-AF65-F5344CB8AC3E}">
        <p14:creationId xmlns:p14="http://schemas.microsoft.com/office/powerpoint/2010/main" val="19344227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EC43BD-8654-EB93-0E8B-9378239F95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2E061BBB-AF8B-469C-4FD7-F62E3E128BA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B4E2AE4B-63F1-E2AD-1CD9-843FF46BA3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 b="0" dirty="0"/>
          </a:p>
        </p:txBody>
      </p:sp>
    </p:spTree>
    <p:extLst>
      <p:ext uri="{BB962C8B-B14F-4D97-AF65-F5344CB8AC3E}">
        <p14:creationId xmlns:p14="http://schemas.microsoft.com/office/powerpoint/2010/main" val="30346955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4195FE-2498-2AEA-D2F3-CC97CA82AE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FEEE8EE0-7224-B4EE-8D51-ACC29036DE2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C85721E6-2A19-8FFA-7A1E-F828699E1A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 b="0" dirty="0"/>
          </a:p>
        </p:txBody>
      </p:sp>
    </p:spTree>
    <p:extLst>
      <p:ext uri="{BB962C8B-B14F-4D97-AF65-F5344CB8AC3E}">
        <p14:creationId xmlns:p14="http://schemas.microsoft.com/office/powerpoint/2010/main" val="8529739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E04CEB-5FAB-C37E-9C00-88F3C756E1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52EFD6EC-AFFB-B714-64B4-F59B9CB88FE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BB40C5E7-50A7-5A59-45DA-7044BF8160A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 b="0" dirty="0"/>
          </a:p>
        </p:txBody>
      </p:sp>
    </p:spTree>
    <p:extLst>
      <p:ext uri="{BB962C8B-B14F-4D97-AF65-F5344CB8AC3E}">
        <p14:creationId xmlns:p14="http://schemas.microsoft.com/office/powerpoint/2010/main" val="288322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CBFD9D-ED51-A452-EFD2-5F0C975C32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0BCB6928-DFBE-D152-6FC6-AC4C9FFDBA4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502A98C4-4869-5116-FA79-DC9137C8FA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 b="0" dirty="0"/>
          </a:p>
        </p:txBody>
      </p:sp>
    </p:spTree>
    <p:extLst>
      <p:ext uri="{BB962C8B-B14F-4D97-AF65-F5344CB8AC3E}">
        <p14:creationId xmlns:p14="http://schemas.microsoft.com/office/powerpoint/2010/main" val="24813186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C7441B-F611-7E05-0122-8037D0C81C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2F89F33E-E8D8-C070-40C8-819A4FBA97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1F220CCB-96D2-569C-9ED3-8ABB203EC4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 b="0" dirty="0"/>
          </a:p>
        </p:txBody>
      </p:sp>
    </p:spTree>
    <p:extLst>
      <p:ext uri="{BB962C8B-B14F-4D97-AF65-F5344CB8AC3E}">
        <p14:creationId xmlns:p14="http://schemas.microsoft.com/office/powerpoint/2010/main" val="315284272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C2277D-26FA-F8CA-52BD-D62545A687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95F4F2D9-5543-6390-326A-11C6985C3A6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A5E8091A-A259-6168-28FC-367C92173A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 b="0" dirty="0"/>
          </a:p>
        </p:txBody>
      </p:sp>
    </p:spTree>
    <p:extLst>
      <p:ext uri="{BB962C8B-B14F-4D97-AF65-F5344CB8AC3E}">
        <p14:creationId xmlns:p14="http://schemas.microsoft.com/office/powerpoint/2010/main" val="26577828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408E8D-9239-0473-8AE8-26B5C0B1B8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E3280914-2D5F-7FA5-CEB9-FF3527A4D60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042E7A03-75C6-B64A-D5B6-9CAFAD8C22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 b="0" dirty="0"/>
          </a:p>
        </p:txBody>
      </p:sp>
    </p:spTree>
    <p:extLst>
      <p:ext uri="{BB962C8B-B14F-4D97-AF65-F5344CB8AC3E}">
        <p14:creationId xmlns:p14="http://schemas.microsoft.com/office/powerpoint/2010/main" val="14399475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97543D-CD3C-4587-2550-D62CAB44F6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A2EAB98A-2C47-DE97-052B-FE09C3933DB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853FFAC3-C1CE-D28D-34B4-34E5205721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8297198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2943972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A79D1A-9586-DAAE-0F7D-AB0496765B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F4C7187E-56C0-3D9B-52B2-18BEE984BB1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7E8D81F2-1BD5-BDF5-3372-5915A9B226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 b="0" dirty="0"/>
          </a:p>
        </p:txBody>
      </p:sp>
    </p:spTree>
    <p:extLst>
      <p:ext uri="{BB962C8B-B14F-4D97-AF65-F5344CB8AC3E}">
        <p14:creationId xmlns:p14="http://schemas.microsoft.com/office/powerpoint/2010/main" val="12961530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816FE9-6230-2F67-FA62-FD6B88A7A7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0A7A8BA2-2B2C-CCDC-2274-CAC44D4250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CD3FCACE-0F25-DD88-A042-953706E186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 b="0" dirty="0"/>
          </a:p>
        </p:txBody>
      </p:sp>
    </p:spTree>
    <p:extLst>
      <p:ext uri="{BB962C8B-B14F-4D97-AF65-F5344CB8AC3E}">
        <p14:creationId xmlns:p14="http://schemas.microsoft.com/office/powerpoint/2010/main" val="11155917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40D836-56EF-4984-3B30-C86FA1B64B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21DD3A80-3A6D-D0A3-DCC4-D9770B913F0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62DC249B-B7F4-3335-0603-5B30288CDA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 b="0" dirty="0"/>
          </a:p>
        </p:txBody>
      </p:sp>
    </p:spTree>
    <p:extLst>
      <p:ext uri="{BB962C8B-B14F-4D97-AF65-F5344CB8AC3E}">
        <p14:creationId xmlns:p14="http://schemas.microsoft.com/office/powerpoint/2010/main" val="10877779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84D418-1FF4-C595-A112-E6FED729C7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0A9B6314-73B4-C760-68BF-03F20236DB2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796051B1-A45B-6821-D92F-C279249552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 b="0" dirty="0"/>
          </a:p>
        </p:txBody>
      </p:sp>
    </p:spTree>
    <p:extLst>
      <p:ext uri="{BB962C8B-B14F-4D97-AF65-F5344CB8AC3E}">
        <p14:creationId xmlns:p14="http://schemas.microsoft.com/office/powerpoint/2010/main" val="5533504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6E0F50-8B1A-BFFA-C47A-B4CAA1316B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D477F13B-A92A-E453-5198-18C5E842737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0DCDA08D-24D6-2EDA-4A03-03342FCD4A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 b="0" dirty="0"/>
          </a:p>
        </p:txBody>
      </p:sp>
    </p:spTree>
    <p:extLst>
      <p:ext uri="{BB962C8B-B14F-4D97-AF65-F5344CB8AC3E}">
        <p14:creationId xmlns:p14="http://schemas.microsoft.com/office/powerpoint/2010/main" val="3228644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112BC4-C1CB-6B28-31FF-9A5BF74901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277F3847-9FA2-312F-63AC-94AB71D5FB5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C2F64252-C0F5-78E1-7F41-F187304790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R" altLang="en-US" b="0" dirty="0"/>
          </a:p>
        </p:txBody>
      </p:sp>
    </p:spTree>
    <p:extLst>
      <p:ext uri="{BB962C8B-B14F-4D97-AF65-F5344CB8AC3E}">
        <p14:creationId xmlns:p14="http://schemas.microsoft.com/office/powerpoint/2010/main" val="37996825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8478981" y="6232199"/>
            <a:ext cx="258620" cy="24830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제목 텍스트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제목 텍스트</a:t>
            </a:r>
          </a:p>
        </p:txBody>
      </p:sp>
      <p:sp>
        <p:nvSpPr>
          <p:cNvPr id="97" name="그림 개체 틀 2"/>
          <p:cNvSpPr>
            <a:spLocks noGrp="1"/>
          </p:cNvSpPr>
          <p:nvPr>
            <p:ph type="pic" sz="half" idx="21"/>
          </p:nvPr>
        </p:nvSpPr>
        <p:spPr>
          <a:xfrm>
            <a:off x="5183187" y="987425"/>
            <a:ext cx="6172204" cy="487362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98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40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0">
              <a:buSzTx/>
              <a:buFontTx/>
              <a:buNone/>
              <a:defRPr sz="1600"/>
            </a:lvl2pPr>
            <a:lvl3pPr marL="0" indent="0">
              <a:buSzTx/>
              <a:buFontTx/>
              <a:buNone/>
              <a:defRPr sz="1600"/>
            </a:lvl3pPr>
            <a:lvl4pPr marL="0" indent="0">
              <a:buSzTx/>
              <a:buFontTx/>
              <a:buNone/>
              <a:defRPr sz="1600"/>
            </a:lvl4pPr>
            <a:lvl5pPr marL="0" indent="0">
              <a:buSzTx/>
              <a:buFontTx/>
              <a:buNone/>
              <a:defRPr sz="16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9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8478981" y="6232199"/>
            <a:ext cx="258620" cy="24830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8478981" y="6232199"/>
            <a:ext cx="258620" cy="24830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34" name="본문 첫 번째 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3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제목 텍스트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제목 텍스트</a:t>
            </a:r>
          </a:p>
        </p:txBody>
      </p:sp>
      <p:sp>
        <p:nvSpPr>
          <p:cNvPr id="43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91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52" name="본문 첫 번째 줄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5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제목 텍스트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61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39787" y="1681163"/>
            <a:ext cx="5157790" cy="823916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  <a:lvl2pPr marL="0" indent="0">
              <a:buSzTx/>
              <a:buFontTx/>
              <a:buNone/>
              <a:defRPr sz="2400" b="1"/>
            </a:lvl2pPr>
            <a:lvl3pPr marL="0" indent="0">
              <a:buSzTx/>
              <a:buFontTx/>
              <a:buNone/>
              <a:defRPr sz="2400" b="1"/>
            </a:lvl3pPr>
            <a:lvl4pPr marL="0" indent="0">
              <a:buSzTx/>
              <a:buFontTx/>
              <a:buNone/>
              <a:defRPr sz="2400" b="1"/>
            </a:lvl4pPr>
            <a:lvl5pPr marL="0" indent="0">
              <a:buSzTx/>
              <a:buFontTx/>
              <a:buNone/>
              <a:defRPr sz="2400" b="1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62" name="텍스트 개체 틀 4"/>
          <p:cNvSpPr>
            <a:spLocks noGrp="1"/>
          </p:cNvSpPr>
          <p:nvPr>
            <p:ph type="body" sz="quarter" idx="21"/>
          </p:nvPr>
        </p:nvSpPr>
        <p:spPr>
          <a:xfrm>
            <a:off x="6172200" y="1681163"/>
            <a:ext cx="5183188" cy="823914"/>
          </a:xfrm>
          <a:prstGeom prst="rect">
            <a:avLst/>
          </a:prstGeom>
        </p:spPr>
        <p:txBody>
          <a:bodyPr anchor="b"/>
          <a:lstStyle/>
          <a:p>
            <a:endParaRPr/>
          </a:p>
        </p:txBody>
      </p:sp>
      <p:sp>
        <p:nvSpPr>
          <p:cNvPr id="6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7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직사각형 4"/>
          <p:cNvSpPr/>
          <p:nvPr/>
        </p:nvSpPr>
        <p:spPr>
          <a:xfrm>
            <a:off x="0" y="0"/>
            <a:ext cx="12192000" cy="126347"/>
          </a:xfrm>
          <a:prstGeom prst="rect">
            <a:avLst/>
          </a:prstGeom>
          <a:solidFill>
            <a:srgbClr val="00C896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9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11713926" y="6484304"/>
            <a:ext cx="218995" cy="231137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rgbClr val="808080"/>
                </a:solidFill>
                <a:latin typeface="Pretendard Light"/>
                <a:ea typeface="Pretendard Light"/>
                <a:cs typeface="Pretendard Light"/>
                <a:sym typeface="Pretendard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제목 텍스트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제목 텍스트</a:t>
            </a:r>
          </a:p>
        </p:txBody>
      </p:sp>
      <p:sp>
        <p:nvSpPr>
          <p:cNvPr id="87" name="본문 첫 번째 줄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5"/>
            <a:ext cx="6172204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88" name="텍스트 개체 틀 3"/>
          <p:cNvSpPr>
            <a:spLocks noGrp="1"/>
          </p:cNvSpPr>
          <p:nvPr>
            <p:ph type="body" sz="quarter" idx="21"/>
          </p:nvPr>
        </p:nvSpPr>
        <p:spPr>
          <a:xfrm>
            <a:off x="839785" y="2057400"/>
            <a:ext cx="3932244" cy="381158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텍스트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normAutofit/>
          </a:bodyPr>
          <a:lstStyle/>
          <a:p>
            <a:r>
              <a:t>제목 텍스트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normAutofit/>
          </a:bodyPr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11095181" y="6414762"/>
            <a:ext cx="258620" cy="248302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1234438" marR="0" indent="-320038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제목 1"/>
          <p:cNvSpPr txBox="1">
            <a:spLocks noGrp="1"/>
          </p:cNvSpPr>
          <p:nvPr>
            <p:ph type="title" idx="4294967295"/>
          </p:nvPr>
        </p:nvSpPr>
        <p:spPr>
          <a:xfrm>
            <a:off x="673891" y="1533715"/>
            <a:ext cx="8698070" cy="2064250"/>
          </a:xfrm>
          <a:prstGeom prst="rect">
            <a:avLst/>
          </a:prstGeom>
        </p:spPr>
        <p:txBody>
          <a:bodyPr anchor="t" anchorCtr="0">
            <a:noAutofit/>
          </a:bodyPr>
          <a:lstStyle/>
          <a:p>
            <a:pPr>
              <a:lnSpc>
                <a:spcPct val="110000"/>
              </a:lnSpc>
              <a:spcBef>
                <a:spcPts val="5000"/>
              </a:spcBef>
              <a:defRPr sz="5300" spc="-100">
                <a:solidFill>
                  <a:srgbClr val="00C896"/>
                </a:solidFill>
                <a:latin typeface="Pretendard Bold"/>
                <a:ea typeface="Pretendard Bold"/>
                <a:cs typeface="Pretendard Bold"/>
                <a:sym typeface="Pretendard Bold"/>
              </a:defRPr>
            </a:pPr>
            <a:r>
              <a:rPr lang="ko-KR" altLang="en-US" sz="5000" b="1" dirty="0" err="1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라이팅</a:t>
            </a:r>
            <a:r>
              <a:rPr lang="ko-KR" altLang="en-US" sz="5000" b="1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교사연수자료</a:t>
            </a:r>
            <a:br>
              <a:rPr lang="en-US" altLang="ko-KR" sz="5000" b="1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</a:br>
            <a:r>
              <a:rPr lang="en-US" altLang="ko-KR" sz="5000" b="1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1.</a:t>
            </a:r>
            <a:r>
              <a:rPr lang="ko-KR" altLang="en-US" sz="5000" b="1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기본 기능 익히기</a:t>
            </a:r>
            <a:endParaRPr sz="2400" dirty="0">
              <a:solidFill>
                <a:schemeClr val="bg1"/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</p:txBody>
      </p:sp>
      <p:sp>
        <p:nvSpPr>
          <p:cNvPr id="121" name="직선 연결선[R] 6"/>
          <p:cNvSpPr/>
          <p:nvPr/>
        </p:nvSpPr>
        <p:spPr>
          <a:xfrm>
            <a:off x="547132" y="5864087"/>
            <a:ext cx="11097736" cy="0"/>
          </a:xfrm>
          <a:prstGeom prst="line">
            <a:avLst/>
          </a:prstGeom>
          <a:ln w="6350">
            <a:solidFill>
              <a:srgbClr val="FFFFFF"/>
            </a:solidFill>
            <a:miter/>
          </a:ln>
        </p:spPr>
        <p:txBody>
          <a:bodyPr lIns="45718" tIns="45718" rIns="45718" bIns="45718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52BBA40-6A1C-DF87-62C1-5113AD690BD6}"/>
              </a:ext>
            </a:extLst>
          </p:cNvPr>
          <p:cNvSpPr txBox="1"/>
          <p:nvPr/>
        </p:nvSpPr>
        <p:spPr>
          <a:xfrm>
            <a:off x="707702" y="3690296"/>
            <a:ext cx="688646" cy="276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ko-KR" sz="120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Pretendard Variable Light" panose="02000003000000020004" pitchFamily="2" charset="-127"/>
                <a:ea typeface="Pretendard Variable Light" panose="02000003000000020004" pitchFamily="2" charset="-127"/>
                <a:cs typeface="Pretendard Variable Light" panose="02000003000000020004" pitchFamily="2" charset="-127"/>
                <a:sym typeface="Calibri"/>
              </a:rPr>
              <a:t>2026/02</a:t>
            </a:r>
            <a:endParaRPr kumimoji="0" lang="ko-KR" altLang="en-US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Pretendard Variable Light" panose="02000003000000020004" pitchFamily="2" charset="-127"/>
              <a:ea typeface="Pretendard Variable Light" panose="02000003000000020004" pitchFamily="2" charset="-127"/>
              <a:cs typeface="Pretendard Variable Light" panose="02000003000000020004" pitchFamily="2" charset="-127"/>
              <a:sym typeface="Calibri"/>
            </a:endParaRPr>
          </a:p>
        </p:txBody>
      </p:sp>
      <p:pic>
        <p:nvPicPr>
          <p:cNvPr id="2" name="그림 1" descr="폰트, 그래픽, 로고, 타이포그래피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3EE3FA6E-3D54-011F-E46C-C7E1562AE3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7574" y="6403869"/>
            <a:ext cx="999239" cy="190039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E324FA-B8B4-A2CB-C002-A006626328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>
            <a:extLst>
              <a:ext uri="{FF2B5EF4-FFF2-40B4-BE49-F238E27FC236}">
                <a16:creationId xmlns:a16="http://schemas.microsoft.com/office/drawing/2014/main" id="{5AE9D6D1-CAC1-3601-03DC-A6E4AB324D0D}"/>
              </a:ext>
            </a:extLst>
          </p:cNvPr>
          <p:cNvSpPr/>
          <p:nvPr/>
        </p:nvSpPr>
        <p:spPr>
          <a:xfrm>
            <a:off x="6678507" y="1411359"/>
            <a:ext cx="5022359" cy="4836890"/>
          </a:xfrm>
          <a:prstGeom prst="roundRect">
            <a:avLst>
              <a:gd name="adj" fmla="val 3749"/>
            </a:avLst>
          </a:prstGeom>
          <a:solidFill>
            <a:schemeClr val="bg1">
              <a:alpha val="1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46D0DF92-9046-CA1A-AA02-E70377EC28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5604" y="1479811"/>
            <a:ext cx="5504119" cy="5608328"/>
          </a:xfrm>
          <a:custGeom>
            <a:avLst/>
            <a:gdLst>
              <a:gd name="csX0" fmla="*/ 146048 w 5770883"/>
              <a:gd name="csY0" fmla="*/ 0 h 3949697"/>
              <a:gd name="csX1" fmla="*/ 5634993 w 5770883"/>
              <a:gd name="csY1" fmla="*/ 0 h 3949697"/>
              <a:gd name="csX2" fmla="*/ 5769564 w 5770883"/>
              <a:gd name="csY2" fmla="*/ 89200 h 3949697"/>
              <a:gd name="csX3" fmla="*/ 5770883 w 5770883"/>
              <a:gd name="csY3" fmla="*/ 95734 h 3949697"/>
              <a:gd name="csX4" fmla="*/ 5770883 w 5770883"/>
              <a:gd name="csY4" fmla="*/ 3866516 h 3949697"/>
              <a:gd name="csX5" fmla="*/ 5769564 w 5770883"/>
              <a:gd name="csY5" fmla="*/ 3873050 h 3949697"/>
              <a:gd name="csX6" fmla="*/ 5738265 w 5770883"/>
              <a:gd name="csY6" fmla="*/ 3919473 h 3949697"/>
              <a:gd name="csX7" fmla="*/ 5693436 w 5770883"/>
              <a:gd name="csY7" fmla="*/ 3949697 h 3949697"/>
              <a:gd name="csX8" fmla="*/ 87606 w 5770883"/>
              <a:gd name="csY8" fmla="*/ 3949697 h 3949697"/>
              <a:gd name="csX9" fmla="*/ 42777 w 5770883"/>
              <a:gd name="csY9" fmla="*/ 3919473 h 3949697"/>
              <a:gd name="csX10" fmla="*/ 0 w 5770883"/>
              <a:gd name="csY10" fmla="*/ 3816201 h 3949697"/>
              <a:gd name="csX11" fmla="*/ 0 w 5770883"/>
              <a:gd name="csY11" fmla="*/ 146048 h 3949697"/>
              <a:gd name="csX12" fmla="*/ 146048 w 5770883"/>
              <a:gd name="csY12" fmla="*/ 0 h 3949697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</a:cxnLst>
            <a:rect l="l" t="t" r="r" b="b"/>
            <a:pathLst>
              <a:path w="5770883" h="3949697">
                <a:moveTo>
                  <a:pt x="146048" y="0"/>
                </a:moveTo>
                <a:lnTo>
                  <a:pt x="5634993" y="0"/>
                </a:lnTo>
                <a:cubicBezTo>
                  <a:pt x="5695488" y="0"/>
                  <a:pt x="5747392" y="36781"/>
                  <a:pt x="5769564" y="89200"/>
                </a:cubicBezTo>
                <a:lnTo>
                  <a:pt x="5770883" y="95734"/>
                </a:lnTo>
                <a:lnTo>
                  <a:pt x="5770883" y="3866516"/>
                </a:lnTo>
                <a:lnTo>
                  <a:pt x="5769564" y="3873050"/>
                </a:lnTo>
                <a:cubicBezTo>
                  <a:pt x="5762173" y="3890523"/>
                  <a:pt x="5751479" y="3906258"/>
                  <a:pt x="5738265" y="3919473"/>
                </a:cubicBezTo>
                <a:lnTo>
                  <a:pt x="5693436" y="3949697"/>
                </a:lnTo>
                <a:lnTo>
                  <a:pt x="87606" y="3949697"/>
                </a:lnTo>
                <a:lnTo>
                  <a:pt x="42777" y="3919473"/>
                </a:lnTo>
                <a:cubicBezTo>
                  <a:pt x="16347" y="3893043"/>
                  <a:pt x="0" y="3856531"/>
                  <a:pt x="0" y="3816201"/>
                </a:cubicBezTo>
                <a:lnTo>
                  <a:pt x="0" y="146048"/>
                </a:lnTo>
                <a:cubicBezTo>
                  <a:pt x="0" y="65388"/>
                  <a:pt x="65388" y="0"/>
                  <a:pt x="146048" y="0"/>
                </a:cubicBezTo>
                <a:close/>
              </a:path>
            </a:pathLst>
          </a:custGeom>
        </p:spPr>
      </p:pic>
      <p:sp>
        <p:nvSpPr>
          <p:cNvPr id="115" name="제목 1">
            <a:extLst>
              <a:ext uri="{FF2B5EF4-FFF2-40B4-BE49-F238E27FC236}">
                <a16:creationId xmlns:a16="http://schemas.microsoft.com/office/drawing/2014/main" id="{0210A776-6E01-1644-2ECA-7E4E2DBE2FD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47132" y="410594"/>
            <a:ext cx="8698070" cy="583318"/>
          </a:xfrm>
          <a:prstGeom prst="rect">
            <a:avLst/>
          </a:prstGeom>
        </p:spPr>
        <p:txBody>
          <a:bodyPr anchor="t" anchorCtr="0">
            <a:noAutofit/>
          </a:bodyPr>
          <a:lstStyle/>
          <a:p>
            <a:pPr>
              <a:lnSpc>
                <a:spcPct val="110000"/>
              </a:lnSpc>
              <a:spcBef>
                <a:spcPts val="5000"/>
              </a:spcBef>
              <a:defRPr sz="5300" spc="-100">
                <a:solidFill>
                  <a:srgbClr val="00C896"/>
                </a:solidFill>
                <a:latin typeface="Pretendard Bold"/>
                <a:ea typeface="Pretendard Bold"/>
                <a:cs typeface="Pretendard Bold"/>
                <a:sym typeface="Pretendard Bold"/>
              </a:defRPr>
            </a:pPr>
            <a:r>
              <a:rPr lang="ko-KR" altLang="en-US" sz="3600" b="1" dirty="0" err="1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라이팅</a:t>
            </a:r>
            <a:r>
              <a:rPr lang="ko-KR" altLang="en-US" sz="3600" b="1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서논술평가</a:t>
            </a:r>
            <a:r>
              <a:rPr lang="en-US" altLang="ko-KR" sz="3600" b="1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-</a:t>
            </a:r>
            <a:r>
              <a:rPr lang="ko-KR" altLang="en-US" sz="3600" b="1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서면 평가 자동 채점하기</a:t>
            </a:r>
            <a:endParaRPr sz="3600" b="1" dirty="0">
              <a:solidFill>
                <a:schemeClr val="bg1"/>
              </a:solidFill>
              <a:latin typeface="Pretendard Variable SemiBold" panose="02000003000000020004" pitchFamily="2" charset="-127"/>
              <a:ea typeface="Pretendard Variable SemiBold" panose="02000003000000020004" pitchFamily="2" charset="-127"/>
              <a:cs typeface="Pretendard Variable SemiBold" panose="02000003000000020004" pitchFamily="2" charset="-127"/>
            </a:endParaRPr>
          </a:p>
        </p:txBody>
      </p:sp>
      <p:sp>
        <p:nvSpPr>
          <p:cNvPr id="121" name="직선 연결선[R] 6">
            <a:extLst>
              <a:ext uri="{FF2B5EF4-FFF2-40B4-BE49-F238E27FC236}">
                <a16:creationId xmlns:a16="http://schemas.microsoft.com/office/drawing/2014/main" id="{B306EE6E-2857-CDB4-A875-1B449D2BEBD7}"/>
              </a:ext>
            </a:extLst>
          </p:cNvPr>
          <p:cNvSpPr/>
          <p:nvPr/>
        </p:nvSpPr>
        <p:spPr>
          <a:xfrm>
            <a:off x="547132" y="1202635"/>
            <a:ext cx="11097736" cy="0"/>
          </a:xfrm>
          <a:prstGeom prst="line">
            <a:avLst/>
          </a:prstGeom>
          <a:ln w="6350">
            <a:solidFill>
              <a:srgbClr val="FFFFFF"/>
            </a:solidFill>
            <a:miter/>
          </a:ln>
        </p:spPr>
        <p:txBody>
          <a:bodyPr lIns="45718" tIns="45718" rIns="45718" bIns="45718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5F2379F-26DB-3C66-AB63-87FBAFEA6CBF}"/>
              </a:ext>
            </a:extLst>
          </p:cNvPr>
          <p:cNvSpPr txBox="1"/>
          <p:nvPr/>
        </p:nvSpPr>
        <p:spPr>
          <a:xfrm>
            <a:off x="6773401" y="1612712"/>
            <a:ext cx="4871467" cy="34163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altLang="ko-KR" b="1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8.</a:t>
            </a:r>
            <a:r>
              <a:rPr lang="ko-KR" altLang="en-US" b="1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</a:t>
            </a:r>
            <a:r>
              <a:rPr lang="ko-KR" altLang="en-US" b="1" dirty="0" err="1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손글씨</a:t>
            </a:r>
            <a:r>
              <a:rPr lang="ko-KR" altLang="en-US" b="1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파일로 자동 채점하기</a:t>
            </a:r>
            <a:endParaRPr lang="en-US" altLang="ko-KR" b="1" dirty="0">
              <a:solidFill>
                <a:schemeClr val="bg1"/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  <a:p>
            <a:endParaRPr lang="en-US" altLang="ko-KR" dirty="0">
              <a:solidFill>
                <a:schemeClr val="bg1"/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  <a:p>
            <a:r>
              <a:rPr lang="ko-KR" altLang="en-US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평가지를 인쇄하여 오프라인으로 시행하셨나요</a:t>
            </a:r>
            <a:r>
              <a:rPr lang="en-US" altLang="ko-KR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?</a:t>
            </a:r>
            <a:r>
              <a:rPr lang="ko-KR" altLang="en-US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학생들이 작성한 평가지를 스캔하여 </a:t>
            </a:r>
            <a:r>
              <a:rPr lang="en-US" altLang="ko-KR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PDF</a:t>
            </a:r>
            <a:r>
              <a:rPr lang="ko-KR" altLang="en-US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로 업로드할 수 있습니다</a:t>
            </a:r>
            <a:r>
              <a:rPr lang="en-US" altLang="ko-KR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.</a:t>
            </a:r>
            <a:r>
              <a:rPr lang="ko-KR" altLang="en-US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</a:t>
            </a:r>
            <a:endParaRPr lang="en-US" altLang="ko-KR" dirty="0">
              <a:solidFill>
                <a:schemeClr val="bg1"/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  <a:p>
            <a:endParaRPr lang="en-US" altLang="ko-KR" dirty="0">
              <a:solidFill>
                <a:schemeClr val="bg1"/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  <a:p>
            <a:r>
              <a:rPr lang="ko-KR" altLang="en-US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모든 학생의 평가지를 모아 하나의 파일로 업로드 하면 학생 순서에 맞게 자동으로 페이지 매칭이 가능해 채점 시간을 획기적으로 줄일 수 있습니다</a:t>
            </a:r>
            <a:r>
              <a:rPr lang="en-US" altLang="ko-KR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.</a:t>
            </a:r>
            <a:r>
              <a:rPr lang="ko-KR" altLang="en-US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</a:t>
            </a:r>
            <a:endParaRPr lang="en-US" altLang="ko-KR" dirty="0">
              <a:solidFill>
                <a:schemeClr val="bg1"/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  <a:p>
            <a:endParaRPr lang="en-US" altLang="ko-KR" dirty="0">
              <a:solidFill>
                <a:schemeClr val="bg1"/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  <a:p>
            <a:r>
              <a:rPr lang="ko-KR" altLang="en-US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*학생 개별 파일을 </a:t>
            </a:r>
            <a:r>
              <a:rPr lang="en-US" altLang="ko-KR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1</a:t>
            </a:r>
            <a:r>
              <a:rPr lang="ko-KR" altLang="en-US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개 이상 업로드 시</a:t>
            </a:r>
            <a:r>
              <a:rPr lang="en-US" altLang="ko-KR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,</a:t>
            </a:r>
            <a:r>
              <a:rPr lang="ko-KR" altLang="en-US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일괄 파일 업로드는 불가능합니다</a:t>
            </a:r>
            <a:r>
              <a:rPr lang="en-US" altLang="ko-KR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.</a:t>
            </a:r>
          </a:p>
        </p:txBody>
      </p:sp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40F595CB-558F-DBD3-1040-CD6F08A6ADBD}"/>
              </a:ext>
            </a:extLst>
          </p:cNvPr>
          <p:cNvSpPr/>
          <p:nvPr/>
        </p:nvSpPr>
        <p:spPr>
          <a:xfrm>
            <a:off x="1292729" y="4283976"/>
            <a:ext cx="2187890" cy="494502"/>
          </a:xfrm>
          <a:prstGeom prst="roundRect">
            <a:avLst>
              <a:gd name="adj" fmla="val 37271"/>
            </a:avLst>
          </a:prstGeom>
          <a:noFill/>
          <a:ln w="38100" cap="flat">
            <a:solidFill>
              <a:srgbClr val="FF0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2" name="그림 1" descr="폰트, 그래픽, 로고, 타이포그래피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87AE85BE-D192-F9CA-F713-C9C6862059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7574" y="6403869"/>
            <a:ext cx="999239" cy="190039"/>
          </a:xfrm>
          <a:prstGeom prst="rect">
            <a:avLst/>
          </a:prstGeom>
        </p:spPr>
      </p:pic>
      <p:sp>
        <p:nvSpPr>
          <p:cNvPr id="6" name="모서리가 둥근 직사각형 5">
            <a:extLst>
              <a:ext uri="{FF2B5EF4-FFF2-40B4-BE49-F238E27FC236}">
                <a16:creationId xmlns:a16="http://schemas.microsoft.com/office/drawing/2014/main" id="{622081FA-B110-63C1-C46D-2132350250C8}"/>
              </a:ext>
            </a:extLst>
          </p:cNvPr>
          <p:cNvSpPr/>
          <p:nvPr/>
        </p:nvSpPr>
        <p:spPr>
          <a:xfrm>
            <a:off x="4247321" y="4883687"/>
            <a:ext cx="708137" cy="1710221"/>
          </a:xfrm>
          <a:prstGeom prst="roundRect">
            <a:avLst>
              <a:gd name="adj" fmla="val 19221"/>
            </a:avLst>
          </a:prstGeom>
          <a:noFill/>
          <a:ln w="38100" cap="flat">
            <a:solidFill>
              <a:srgbClr val="FF0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7" name="그림 6" descr="텍스트, 전자제품, 스크린샷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5B153707-B62E-DC9E-C700-9244BAC8DA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0374" y="5107078"/>
            <a:ext cx="2567250" cy="198106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73259960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9E29D7-701A-0B05-A143-7A9738532D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>
            <a:extLst>
              <a:ext uri="{FF2B5EF4-FFF2-40B4-BE49-F238E27FC236}">
                <a16:creationId xmlns:a16="http://schemas.microsoft.com/office/drawing/2014/main" id="{78AB1522-11B9-F584-325B-1BFC24857E34}"/>
              </a:ext>
            </a:extLst>
          </p:cNvPr>
          <p:cNvSpPr/>
          <p:nvPr/>
        </p:nvSpPr>
        <p:spPr>
          <a:xfrm>
            <a:off x="6678507" y="1411359"/>
            <a:ext cx="5022359" cy="4836890"/>
          </a:xfrm>
          <a:prstGeom prst="roundRect">
            <a:avLst>
              <a:gd name="adj" fmla="val 3749"/>
            </a:avLst>
          </a:prstGeom>
          <a:solidFill>
            <a:schemeClr val="bg1">
              <a:alpha val="1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01DCFB02-C7C8-3B85-E5F2-82B4E38EA2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5604" y="1726123"/>
            <a:ext cx="5504119" cy="5115704"/>
          </a:xfrm>
          <a:custGeom>
            <a:avLst/>
            <a:gdLst>
              <a:gd name="csX0" fmla="*/ 146048 w 5770883"/>
              <a:gd name="csY0" fmla="*/ 0 h 3949697"/>
              <a:gd name="csX1" fmla="*/ 5634993 w 5770883"/>
              <a:gd name="csY1" fmla="*/ 0 h 3949697"/>
              <a:gd name="csX2" fmla="*/ 5769564 w 5770883"/>
              <a:gd name="csY2" fmla="*/ 89200 h 3949697"/>
              <a:gd name="csX3" fmla="*/ 5770883 w 5770883"/>
              <a:gd name="csY3" fmla="*/ 95734 h 3949697"/>
              <a:gd name="csX4" fmla="*/ 5770883 w 5770883"/>
              <a:gd name="csY4" fmla="*/ 3866516 h 3949697"/>
              <a:gd name="csX5" fmla="*/ 5769564 w 5770883"/>
              <a:gd name="csY5" fmla="*/ 3873050 h 3949697"/>
              <a:gd name="csX6" fmla="*/ 5738265 w 5770883"/>
              <a:gd name="csY6" fmla="*/ 3919473 h 3949697"/>
              <a:gd name="csX7" fmla="*/ 5693436 w 5770883"/>
              <a:gd name="csY7" fmla="*/ 3949697 h 3949697"/>
              <a:gd name="csX8" fmla="*/ 87606 w 5770883"/>
              <a:gd name="csY8" fmla="*/ 3949697 h 3949697"/>
              <a:gd name="csX9" fmla="*/ 42777 w 5770883"/>
              <a:gd name="csY9" fmla="*/ 3919473 h 3949697"/>
              <a:gd name="csX10" fmla="*/ 0 w 5770883"/>
              <a:gd name="csY10" fmla="*/ 3816201 h 3949697"/>
              <a:gd name="csX11" fmla="*/ 0 w 5770883"/>
              <a:gd name="csY11" fmla="*/ 146048 h 3949697"/>
              <a:gd name="csX12" fmla="*/ 146048 w 5770883"/>
              <a:gd name="csY12" fmla="*/ 0 h 3949697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</a:cxnLst>
            <a:rect l="l" t="t" r="r" b="b"/>
            <a:pathLst>
              <a:path w="5770883" h="3949697">
                <a:moveTo>
                  <a:pt x="146048" y="0"/>
                </a:moveTo>
                <a:lnTo>
                  <a:pt x="5634993" y="0"/>
                </a:lnTo>
                <a:cubicBezTo>
                  <a:pt x="5695488" y="0"/>
                  <a:pt x="5747392" y="36781"/>
                  <a:pt x="5769564" y="89200"/>
                </a:cubicBezTo>
                <a:lnTo>
                  <a:pt x="5770883" y="95734"/>
                </a:lnTo>
                <a:lnTo>
                  <a:pt x="5770883" y="3866516"/>
                </a:lnTo>
                <a:lnTo>
                  <a:pt x="5769564" y="3873050"/>
                </a:lnTo>
                <a:cubicBezTo>
                  <a:pt x="5762173" y="3890523"/>
                  <a:pt x="5751479" y="3906258"/>
                  <a:pt x="5738265" y="3919473"/>
                </a:cubicBezTo>
                <a:lnTo>
                  <a:pt x="5693436" y="3949697"/>
                </a:lnTo>
                <a:lnTo>
                  <a:pt x="87606" y="3949697"/>
                </a:lnTo>
                <a:lnTo>
                  <a:pt x="42777" y="3919473"/>
                </a:lnTo>
                <a:cubicBezTo>
                  <a:pt x="16347" y="3893043"/>
                  <a:pt x="0" y="3856531"/>
                  <a:pt x="0" y="3816201"/>
                </a:cubicBezTo>
                <a:lnTo>
                  <a:pt x="0" y="146048"/>
                </a:lnTo>
                <a:cubicBezTo>
                  <a:pt x="0" y="65388"/>
                  <a:pt x="65388" y="0"/>
                  <a:pt x="146048" y="0"/>
                </a:cubicBezTo>
                <a:close/>
              </a:path>
            </a:pathLst>
          </a:custGeom>
        </p:spPr>
      </p:pic>
      <p:sp>
        <p:nvSpPr>
          <p:cNvPr id="115" name="제목 1">
            <a:extLst>
              <a:ext uri="{FF2B5EF4-FFF2-40B4-BE49-F238E27FC236}">
                <a16:creationId xmlns:a16="http://schemas.microsoft.com/office/drawing/2014/main" id="{7F0E328F-3D3C-A71D-67FA-DE43804028B1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47132" y="410594"/>
            <a:ext cx="8698070" cy="583318"/>
          </a:xfrm>
          <a:prstGeom prst="rect">
            <a:avLst/>
          </a:prstGeom>
        </p:spPr>
        <p:txBody>
          <a:bodyPr anchor="t" anchorCtr="0">
            <a:noAutofit/>
          </a:bodyPr>
          <a:lstStyle/>
          <a:p>
            <a:pPr>
              <a:lnSpc>
                <a:spcPct val="110000"/>
              </a:lnSpc>
              <a:spcBef>
                <a:spcPts val="5000"/>
              </a:spcBef>
              <a:defRPr sz="5300" spc="-100">
                <a:solidFill>
                  <a:srgbClr val="00C896"/>
                </a:solidFill>
                <a:latin typeface="Pretendard Bold"/>
                <a:ea typeface="Pretendard Bold"/>
                <a:cs typeface="Pretendard Bold"/>
                <a:sym typeface="Pretendard Bold"/>
              </a:defRPr>
            </a:pPr>
            <a:r>
              <a:rPr lang="ko-KR" altLang="en-US" sz="3600" b="1" dirty="0" err="1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라이팅</a:t>
            </a:r>
            <a:r>
              <a:rPr lang="ko-KR" altLang="en-US" sz="3600" b="1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서논술평가</a:t>
            </a:r>
            <a:r>
              <a:rPr lang="en-US" altLang="ko-KR" sz="3600" b="1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-</a:t>
            </a:r>
            <a:r>
              <a:rPr lang="ko-KR" altLang="en-US" sz="3600" b="1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서면 평가지</a:t>
            </a:r>
            <a:r>
              <a:rPr lang="en-US" altLang="ko-KR" sz="3600" b="1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</a:t>
            </a:r>
            <a:r>
              <a:rPr lang="ko-KR" altLang="en-US" sz="3600" b="1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세팅하기</a:t>
            </a:r>
            <a:endParaRPr sz="3600" b="1" dirty="0">
              <a:solidFill>
                <a:schemeClr val="bg1"/>
              </a:solidFill>
              <a:latin typeface="Pretendard Variable SemiBold" panose="02000003000000020004" pitchFamily="2" charset="-127"/>
              <a:ea typeface="Pretendard Variable SemiBold" panose="02000003000000020004" pitchFamily="2" charset="-127"/>
              <a:cs typeface="Pretendard Variable SemiBold" panose="02000003000000020004" pitchFamily="2" charset="-127"/>
            </a:endParaRPr>
          </a:p>
        </p:txBody>
      </p:sp>
      <p:sp>
        <p:nvSpPr>
          <p:cNvPr id="121" name="직선 연결선[R] 6">
            <a:extLst>
              <a:ext uri="{FF2B5EF4-FFF2-40B4-BE49-F238E27FC236}">
                <a16:creationId xmlns:a16="http://schemas.microsoft.com/office/drawing/2014/main" id="{1B44A50B-837E-0046-E7AE-B6B8D1F7C604}"/>
              </a:ext>
            </a:extLst>
          </p:cNvPr>
          <p:cNvSpPr/>
          <p:nvPr/>
        </p:nvSpPr>
        <p:spPr>
          <a:xfrm>
            <a:off x="547132" y="1202635"/>
            <a:ext cx="11097736" cy="0"/>
          </a:xfrm>
          <a:prstGeom prst="line">
            <a:avLst/>
          </a:prstGeom>
          <a:ln w="6350">
            <a:solidFill>
              <a:srgbClr val="FFFFFF"/>
            </a:solidFill>
            <a:miter/>
          </a:ln>
        </p:spPr>
        <p:txBody>
          <a:bodyPr lIns="45718" tIns="45718" rIns="45718" bIns="45718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936D50C-DC6E-A5B9-864C-F40E9315A2B2}"/>
              </a:ext>
            </a:extLst>
          </p:cNvPr>
          <p:cNvSpPr txBox="1"/>
          <p:nvPr/>
        </p:nvSpPr>
        <p:spPr>
          <a:xfrm>
            <a:off x="6773401" y="1612712"/>
            <a:ext cx="4871467" cy="34163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altLang="ko-KR" b="1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9.</a:t>
            </a:r>
            <a:r>
              <a:rPr lang="ko-KR" altLang="en-US" b="1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과제 분량 설정하기</a:t>
            </a:r>
            <a:endParaRPr lang="en-US" altLang="ko-KR" b="1" dirty="0">
              <a:solidFill>
                <a:schemeClr val="bg1"/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  <a:p>
            <a:endParaRPr lang="en-US" altLang="ko-KR" dirty="0">
              <a:solidFill>
                <a:schemeClr val="bg1"/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  <a:p>
            <a:r>
              <a:rPr lang="en-US" altLang="ko-KR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PDF</a:t>
            </a:r>
            <a:r>
              <a:rPr lang="ko-KR" altLang="en-US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업로드가 완료되면 학생 이름 순서대로 페이지가 매칭됩니다</a:t>
            </a:r>
            <a:r>
              <a:rPr lang="en-US" altLang="ko-KR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.</a:t>
            </a:r>
            <a:r>
              <a:rPr lang="ko-KR" altLang="en-US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 </a:t>
            </a:r>
            <a:endParaRPr lang="en-US" altLang="ko-KR" dirty="0">
              <a:solidFill>
                <a:schemeClr val="bg1"/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  <a:p>
            <a:endParaRPr lang="en-US" altLang="ko-KR" dirty="0">
              <a:solidFill>
                <a:schemeClr val="bg1"/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  <a:p>
            <a:r>
              <a:rPr lang="ko-KR" altLang="en-US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학생 당 몇 페이지씩 작성했는지 입력하고 전체 적용하면 자동으로 모든 학생에게 적용됩니다</a:t>
            </a:r>
            <a:r>
              <a:rPr lang="en-US" altLang="ko-KR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.</a:t>
            </a:r>
            <a:r>
              <a:rPr lang="ko-KR" altLang="en-US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</a:t>
            </a:r>
            <a:endParaRPr lang="en-US" altLang="ko-KR" dirty="0">
              <a:solidFill>
                <a:schemeClr val="bg1"/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  <a:p>
            <a:endParaRPr lang="en-US" altLang="ko-KR" dirty="0">
              <a:solidFill>
                <a:schemeClr val="bg1"/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  <a:p>
            <a:r>
              <a:rPr lang="ko-KR" altLang="en-US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첫 학생 기준으로 페이지 범위를 변경하면 나머지 숫자도 자동 조정됩니다</a:t>
            </a:r>
            <a:r>
              <a:rPr lang="en-US" altLang="ko-KR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.</a:t>
            </a:r>
            <a:r>
              <a:rPr lang="ko-KR" altLang="en-US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</a:t>
            </a:r>
            <a:endParaRPr lang="en-US" altLang="ko-KR" dirty="0">
              <a:solidFill>
                <a:schemeClr val="bg1"/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  <a:p>
            <a:endParaRPr lang="en-US" altLang="ko-KR" dirty="0">
              <a:solidFill>
                <a:schemeClr val="bg1"/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  <a:p>
            <a:r>
              <a:rPr lang="ko-KR" altLang="en-US" dirty="0" err="1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미제출</a:t>
            </a:r>
            <a:r>
              <a:rPr lang="ko-KR" altLang="en-US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학생은 제출 상태에서 체크를 해제해주세요</a:t>
            </a:r>
            <a:r>
              <a:rPr lang="en-US" altLang="ko-KR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.</a:t>
            </a:r>
            <a:r>
              <a:rPr lang="ko-KR" altLang="en-US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</a:t>
            </a:r>
            <a:endParaRPr lang="en-US" altLang="ko-KR" dirty="0">
              <a:solidFill>
                <a:schemeClr val="bg1"/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</p:txBody>
      </p:sp>
      <p:pic>
        <p:nvPicPr>
          <p:cNvPr id="2" name="그림 1" descr="폰트, 그래픽, 로고, 타이포그래피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62A4DB3E-78AE-DD93-CD33-150D1DA935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7574" y="6403869"/>
            <a:ext cx="999239" cy="190039"/>
          </a:xfrm>
          <a:prstGeom prst="rect">
            <a:avLst/>
          </a:prstGeom>
        </p:spPr>
      </p:pic>
      <p:sp>
        <p:nvSpPr>
          <p:cNvPr id="6" name="모서리가 둥근 직사각형 5">
            <a:extLst>
              <a:ext uri="{FF2B5EF4-FFF2-40B4-BE49-F238E27FC236}">
                <a16:creationId xmlns:a16="http://schemas.microsoft.com/office/drawing/2014/main" id="{30AB97C6-A712-EBCE-9E62-41028C2FEDA6}"/>
              </a:ext>
            </a:extLst>
          </p:cNvPr>
          <p:cNvSpPr/>
          <p:nvPr/>
        </p:nvSpPr>
        <p:spPr>
          <a:xfrm>
            <a:off x="2992523" y="3619924"/>
            <a:ext cx="1519407" cy="464842"/>
          </a:xfrm>
          <a:prstGeom prst="roundRect">
            <a:avLst>
              <a:gd name="adj" fmla="val 19221"/>
            </a:avLst>
          </a:prstGeom>
          <a:noFill/>
          <a:ln w="38100" cap="flat">
            <a:solidFill>
              <a:srgbClr val="FF0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82976138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34D974-B6BB-D6C9-09AD-18E2845270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>
            <a:extLst>
              <a:ext uri="{FF2B5EF4-FFF2-40B4-BE49-F238E27FC236}">
                <a16:creationId xmlns:a16="http://schemas.microsoft.com/office/drawing/2014/main" id="{AA586A7C-D0C3-2A82-C605-36C2BDAB37D3}"/>
              </a:ext>
            </a:extLst>
          </p:cNvPr>
          <p:cNvSpPr/>
          <p:nvPr/>
        </p:nvSpPr>
        <p:spPr>
          <a:xfrm>
            <a:off x="6678507" y="1411359"/>
            <a:ext cx="5022359" cy="4836890"/>
          </a:xfrm>
          <a:prstGeom prst="roundRect">
            <a:avLst>
              <a:gd name="adj" fmla="val 3749"/>
            </a:avLst>
          </a:prstGeom>
          <a:solidFill>
            <a:schemeClr val="bg1">
              <a:alpha val="1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77A297E4-657F-DE95-D305-51DEC86708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8472" y="1726123"/>
            <a:ext cx="5018382" cy="5115704"/>
          </a:xfrm>
          <a:custGeom>
            <a:avLst/>
            <a:gdLst>
              <a:gd name="csX0" fmla="*/ 146048 w 5770883"/>
              <a:gd name="csY0" fmla="*/ 0 h 3949697"/>
              <a:gd name="csX1" fmla="*/ 5634993 w 5770883"/>
              <a:gd name="csY1" fmla="*/ 0 h 3949697"/>
              <a:gd name="csX2" fmla="*/ 5769564 w 5770883"/>
              <a:gd name="csY2" fmla="*/ 89200 h 3949697"/>
              <a:gd name="csX3" fmla="*/ 5770883 w 5770883"/>
              <a:gd name="csY3" fmla="*/ 95734 h 3949697"/>
              <a:gd name="csX4" fmla="*/ 5770883 w 5770883"/>
              <a:gd name="csY4" fmla="*/ 3866516 h 3949697"/>
              <a:gd name="csX5" fmla="*/ 5769564 w 5770883"/>
              <a:gd name="csY5" fmla="*/ 3873050 h 3949697"/>
              <a:gd name="csX6" fmla="*/ 5738265 w 5770883"/>
              <a:gd name="csY6" fmla="*/ 3919473 h 3949697"/>
              <a:gd name="csX7" fmla="*/ 5693436 w 5770883"/>
              <a:gd name="csY7" fmla="*/ 3949697 h 3949697"/>
              <a:gd name="csX8" fmla="*/ 87606 w 5770883"/>
              <a:gd name="csY8" fmla="*/ 3949697 h 3949697"/>
              <a:gd name="csX9" fmla="*/ 42777 w 5770883"/>
              <a:gd name="csY9" fmla="*/ 3919473 h 3949697"/>
              <a:gd name="csX10" fmla="*/ 0 w 5770883"/>
              <a:gd name="csY10" fmla="*/ 3816201 h 3949697"/>
              <a:gd name="csX11" fmla="*/ 0 w 5770883"/>
              <a:gd name="csY11" fmla="*/ 146048 h 3949697"/>
              <a:gd name="csX12" fmla="*/ 146048 w 5770883"/>
              <a:gd name="csY12" fmla="*/ 0 h 3949697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</a:cxnLst>
            <a:rect l="l" t="t" r="r" b="b"/>
            <a:pathLst>
              <a:path w="5770883" h="3949697">
                <a:moveTo>
                  <a:pt x="146048" y="0"/>
                </a:moveTo>
                <a:lnTo>
                  <a:pt x="5634993" y="0"/>
                </a:lnTo>
                <a:cubicBezTo>
                  <a:pt x="5695488" y="0"/>
                  <a:pt x="5747392" y="36781"/>
                  <a:pt x="5769564" y="89200"/>
                </a:cubicBezTo>
                <a:lnTo>
                  <a:pt x="5770883" y="95734"/>
                </a:lnTo>
                <a:lnTo>
                  <a:pt x="5770883" y="3866516"/>
                </a:lnTo>
                <a:lnTo>
                  <a:pt x="5769564" y="3873050"/>
                </a:lnTo>
                <a:cubicBezTo>
                  <a:pt x="5762173" y="3890523"/>
                  <a:pt x="5751479" y="3906258"/>
                  <a:pt x="5738265" y="3919473"/>
                </a:cubicBezTo>
                <a:lnTo>
                  <a:pt x="5693436" y="3949697"/>
                </a:lnTo>
                <a:lnTo>
                  <a:pt x="87606" y="3949697"/>
                </a:lnTo>
                <a:lnTo>
                  <a:pt x="42777" y="3919473"/>
                </a:lnTo>
                <a:cubicBezTo>
                  <a:pt x="16347" y="3893043"/>
                  <a:pt x="0" y="3856531"/>
                  <a:pt x="0" y="3816201"/>
                </a:cubicBezTo>
                <a:lnTo>
                  <a:pt x="0" y="146048"/>
                </a:lnTo>
                <a:cubicBezTo>
                  <a:pt x="0" y="65388"/>
                  <a:pt x="65388" y="0"/>
                  <a:pt x="146048" y="0"/>
                </a:cubicBezTo>
                <a:close/>
              </a:path>
            </a:pathLst>
          </a:custGeom>
        </p:spPr>
      </p:pic>
      <p:sp>
        <p:nvSpPr>
          <p:cNvPr id="115" name="제목 1">
            <a:extLst>
              <a:ext uri="{FF2B5EF4-FFF2-40B4-BE49-F238E27FC236}">
                <a16:creationId xmlns:a16="http://schemas.microsoft.com/office/drawing/2014/main" id="{7A936D0A-869C-7202-932A-28548BB4FAE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47132" y="410594"/>
            <a:ext cx="8698070" cy="583318"/>
          </a:xfrm>
          <a:prstGeom prst="rect">
            <a:avLst/>
          </a:prstGeom>
        </p:spPr>
        <p:txBody>
          <a:bodyPr anchor="t" anchorCtr="0">
            <a:noAutofit/>
          </a:bodyPr>
          <a:lstStyle/>
          <a:p>
            <a:pPr>
              <a:lnSpc>
                <a:spcPct val="110000"/>
              </a:lnSpc>
              <a:spcBef>
                <a:spcPts val="5000"/>
              </a:spcBef>
              <a:defRPr sz="5300" spc="-100">
                <a:solidFill>
                  <a:srgbClr val="00C896"/>
                </a:solidFill>
                <a:latin typeface="Pretendard Bold"/>
                <a:ea typeface="Pretendard Bold"/>
                <a:cs typeface="Pretendard Bold"/>
                <a:sym typeface="Pretendard Bold"/>
              </a:defRPr>
            </a:pPr>
            <a:r>
              <a:rPr lang="ko-KR" altLang="en-US" sz="3600" b="1" dirty="0" err="1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라이팅</a:t>
            </a:r>
            <a:r>
              <a:rPr lang="ko-KR" altLang="en-US" sz="3600" b="1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서논술평가</a:t>
            </a:r>
            <a:r>
              <a:rPr lang="en-US" altLang="ko-KR" sz="3600" b="1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-</a:t>
            </a:r>
            <a:r>
              <a:rPr lang="ko-KR" altLang="en-US" sz="3600" b="1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서면 평가지</a:t>
            </a:r>
            <a:r>
              <a:rPr lang="en-US" altLang="ko-KR" sz="3600" b="1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</a:t>
            </a:r>
            <a:r>
              <a:rPr lang="ko-KR" altLang="en-US" sz="3600" b="1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채점 하기</a:t>
            </a:r>
            <a:endParaRPr sz="3600" b="1" dirty="0">
              <a:solidFill>
                <a:schemeClr val="bg1"/>
              </a:solidFill>
              <a:latin typeface="Pretendard Variable SemiBold" panose="02000003000000020004" pitchFamily="2" charset="-127"/>
              <a:ea typeface="Pretendard Variable SemiBold" panose="02000003000000020004" pitchFamily="2" charset="-127"/>
              <a:cs typeface="Pretendard Variable SemiBold" panose="02000003000000020004" pitchFamily="2" charset="-127"/>
            </a:endParaRPr>
          </a:p>
        </p:txBody>
      </p:sp>
      <p:sp>
        <p:nvSpPr>
          <p:cNvPr id="121" name="직선 연결선[R] 6">
            <a:extLst>
              <a:ext uri="{FF2B5EF4-FFF2-40B4-BE49-F238E27FC236}">
                <a16:creationId xmlns:a16="http://schemas.microsoft.com/office/drawing/2014/main" id="{451DDDA0-BB85-0A0C-6F04-08D403E4D3E7}"/>
              </a:ext>
            </a:extLst>
          </p:cNvPr>
          <p:cNvSpPr/>
          <p:nvPr/>
        </p:nvSpPr>
        <p:spPr>
          <a:xfrm>
            <a:off x="547132" y="1202635"/>
            <a:ext cx="11097736" cy="0"/>
          </a:xfrm>
          <a:prstGeom prst="line">
            <a:avLst/>
          </a:prstGeom>
          <a:ln w="6350">
            <a:solidFill>
              <a:srgbClr val="FFFFFF"/>
            </a:solidFill>
            <a:miter/>
          </a:ln>
        </p:spPr>
        <p:txBody>
          <a:bodyPr lIns="45718" tIns="45718" rIns="45718" bIns="45718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3FC692-3E53-1260-C212-63BE9AF3B6C7}"/>
              </a:ext>
            </a:extLst>
          </p:cNvPr>
          <p:cNvSpPr txBox="1"/>
          <p:nvPr/>
        </p:nvSpPr>
        <p:spPr>
          <a:xfrm>
            <a:off x="6773401" y="1612712"/>
            <a:ext cx="4871467" cy="31393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altLang="ko-KR" b="1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10.</a:t>
            </a:r>
            <a:r>
              <a:rPr lang="ko-KR" altLang="en-US" b="1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</a:t>
            </a:r>
            <a:r>
              <a:rPr lang="en-US" altLang="ko-KR" b="1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AI</a:t>
            </a:r>
            <a:r>
              <a:rPr lang="ko-KR" altLang="en-US" b="1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채점 결과 관리하기 </a:t>
            </a:r>
            <a:r>
              <a:rPr lang="en-US" altLang="ko-KR" b="1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/</a:t>
            </a:r>
            <a:r>
              <a:rPr lang="ko-KR" altLang="en-US" b="1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평가 종료하기</a:t>
            </a:r>
            <a:endParaRPr lang="en-US" altLang="ko-KR" b="1" dirty="0">
              <a:solidFill>
                <a:schemeClr val="bg1"/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  <a:p>
            <a:endParaRPr lang="en-US" altLang="ko-KR" dirty="0">
              <a:solidFill>
                <a:schemeClr val="bg1"/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  <a:p>
            <a:r>
              <a:rPr lang="ko-KR" altLang="en-US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모든 세팅이 끝났다면 </a:t>
            </a:r>
            <a:r>
              <a:rPr lang="en-US" altLang="ko-KR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AI</a:t>
            </a:r>
            <a:r>
              <a:rPr lang="ko-KR" altLang="en-US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의 채점결과를 일괄 생성할 수 있습니다</a:t>
            </a:r>
            <a:r>
              <a:rPr lang="en-US" altLang="ko-KR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.</a:t>
            </a:r>
            <a:r>
              <a:rPr lang="ko-KR" altLang="en-US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</a:t>
            </a:r>
            <a:endParaRPr lang="en-US" altLang="ko-KR" dirty="0">
              <a:solidFill>
                <a:schemeClr val="bg1"/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  <a:p>
            <a:endParaRPr lang="en-US" altLang="ko-KR" dirty="0">
              <a:solidFill>
                <a:schemeClr val="bg1"/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  <a:p>
            <a:r>
              <a:rPr lang="ko-KR" altLang="en-US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생성된 채점 결과를 확인하고</a:t>
            </a:r>
            <a:r>
              <a:rPr lang="en-US" altLang="ko-KR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,</a:t>
            </a:r>
            <a:r>
              <a:rPr lang="ko-KR" altLang="en-US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필요한 경우 점수와 피드백 내용을 수정한 뒤</a:t>
            </a:r>
            <a:r>
              <a:rPr lang="en-US" altLang="ko-KR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,</a:t>
            </a:r>
            <a:r>
              <a:rPr lang="ko-KR" altLang="en-US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학생들에게 전송해보세요</a:t>
            </a:r>
            <a:r>
              <a:rPr lang="en-US" altLang="ko-KR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.</a:t>
            </a:r>
            <a:r>
              <a:rPr lang="ko-KR" altLang="en-US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</a:t>
            </a:r>
            <a:endParaRPr lang="en-US" altLang="ko-KR" dirty="0">
              <a:solidFill>
                <a:schemeClr val="bg1"/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  <a:p>
            <a:endParaRPr lang="en-US" altLang="ko-KR" dirty="0">
              <a:solidFill>
                <a:schemeClr val="bg1"/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  <a:p>
            <a:r>
              <a:rPr lang="ko-KR" altLang="en-US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채점 결과는 학생들에게 공유하지 않고 평가만 종료하고 싶다면</a:t>
            </a:r>
            <a:r>
              <a:rPr lang="en-US" altLang="ko-KR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,</a:t>
            </a:r>
            <a:r>
              <a:rPr lang="ko-KR" altLang="en-US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평가 종료 시 결과 </a:t>
            </a:r>
            <a:r>
              <a:rPr lang="en-US" altLang="ko-KR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‘</a:t>
            </a:r>
            <a:r>
              <a:rPr lang="ko-KR" altLang="en-US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비공개</a:t>
            </a:r>
            <a:r>
              <a:rPr lang="en-US" altLang="ko-KR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’</a:t>
            </a:r>
            <a:r>
              <a:rPr lang="ko-KR" altLang="en-US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</a:t>
            </a:r>
            <a:r>
              <a:rPr lang="ko-KR" altLang="en-US" dirty="0" err="1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를</a:t>
            </a:r>
            <a:r>
              <a:rPr lang="ko-KR" altLang="en-US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선택해주세요</a:t>
            </a:r>
            <a:r>
              <a:rPr lang="en-US" altLang="ko-KR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.</a:t>
            </a:r>
          </a:p>
        </p:txBody>
      </p:sp>
      <p:pic>
        <p:nvPicPr>
          <p:cNvPr id="2" name="그림 1" descr="폰트, 그래픽, 로고, 타이포그래피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DD27F22A-9881-9CF8-B0F7-0D25725ABF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7574" y="6403869"/>
            <a:ext cx="999239" cy="190039"/>
          </a:xfrm>
          <a:prstGeom prst="rect">
            <a:avLst/>
          </a:prstGeom>
        </p:spPr>
      </p:pic>
      <p:sp>
        <p:nvSpPr>
          <p:cNvPr id="6" name="모서리가 둥근 직사각형 5">
            <a:extLst>
              <a:ext uri="{FF2B5EF4-FFF2-40B4-BE49-F238E27FC236}">
                <a16:creationId xmlns:a16="http://schemas.microsoft.com/office/drawing/2014/main" id="{5C03C188-957E-C177-1384-94BCAABE7D2D}"/>
              </a:ext>
            </a:extLst>
          </p:cNvPr>
          <p:cNvSpPr/>
          <p:nvPr/>
        </p:nvSpPr>
        <p:spPr>
          <a:xfrm>
            <a:off x="3593224" y="3130076"/>
            <a:ext cx="2306992" cy="597847"/>
          </a:xfrm>
          <a:prstGeom prst="roundRect">
            <a:avLst>
              <a:gd name="adj" fmla="val 19221"/>
            </a:avLst>
          </a:prstGeom>
          <a:noFill/>
          <a:ln w="38100" cap="flat">
            <a:solidFill>
              <a:srgbClr val="FF0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7" name="그림 6" descr="텍스트, 스크린샷, 폰트, 번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BAEAAFC8-6875-1D57-193A-F1C7B7D2F0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7134" y="3915626"/>
            <a:ext cx="1736643" cy="2756920"/>
          </a:xfrm>
          <a:prstGeom prst="rect">
            <a:avLst/>
          </a:prstGeom>
        </p:spPr>
      </p:pic>
      <p:sp>
        <p:nvSpPr>
          <p:cNvPr id="11" name="모서리가 둥근 직사각형 10">
            <a:extLst>
              <a:ext uri="{FF2B5EF4-FFF2-40B4-BE49-F238E27FC236}">
                <a16:creationId xmlns:a16="http://schemas.microsoft.com/office/drawing/2014/main" id="{F6BCB837-9256-B645-9B6E-DB3C5C5E2861}"/>
              </a:ext>
            </a:extLst>
          </p:cNvPr>
          <p:cNvSpPr/>
          <p:nvPr/>
        </p:nvSpPr>
        <p:spPr>
          <a:xfrm>
            <a:off x="4708898" y="3897204"/>
            <a:ext cx="1736003" cy="2775339"/>
          </a:xfrm>
          <a:prstGeom prst="roundRect">
            <a:avLst>
              <a:gd name="adj" fmla="val 8071"/>
            </a:avLst>
          </a:prstGeom>
          <a:noFill/>
          <a:ln w="38100" cap="flat">
            <a:solidFill>
              <a:srgbClr val="FF0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37994840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53E281-4634-644D-06AC-1925A7AA35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E1B326B8-C434-356B-E3B8-B32CE31030EA}"/>
              </a:ext>
            </a:extLst>
          </p:cNvPr>
          <p:cNvSpPr/>
          <p:nvPr/>
        </p:nvSpPr>
        <p:spPr>
          <a:xfrm>
            <a:off x="6678507" y="1411359"/>
            <a:ext cx="5022359" cy="4836890"/>
          </a:xfrm>
          <a:prstGeom prst="roundRect">
            <a:avLst>
              <a:gd name="adj" fmla="val 3749"/>
            </a:avLst>
          </a:prstGeom>
          <a:solidFill>
            <a:schemeClr val="bg1">
              <a:alpha val="1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15" name="제목 1">
            <a:extLst>
              <a:ext uri="{FF2B5EF4-FFF2-40B4-BE49-F238E27FC236}">
                <a16:creationId xmlns:a16="http://schemas.microsoft.com/office/drawing/2014/main" id="{ABF0DF15-AE7D-3AF8-EED2-D0BEE824143F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47132" y="410594"/>
            <a:ext cx="8698070" cy="583318"/>
          </a:xfrm>
          <a:prstGeom prst="rect">
            <a:avLst/>
          </a:prstGeom>
        </p:spPr>
        <p:txBody>
          <a:bodyPr anchor="t" anchorCtr="0">
            <a:noAutofit/>
          </a:bodyPr>
          <a:lstStyle/>
          <a:p>
            <a:pPr>
              <a:lnSpc>
                <a:spcPct val="110000"/>
              </a:lnSpc>
              <a:spcBef>
                <a:spcPts val="5000"/>
              </a:spcBef>
              <a:defRPr sz="5300" spc="-100">
                <a:solidFill>
                  <a:srgbClr val="00C896"/>
                </a:solidFill>
                <a:latin typeface="Pretendard Bold"/>
                <a:ea typeface="Pretendard Bold"/>
                <a:cs typeface="Pretendard Bold"/>
                <a:sym typeface="Pretendard Bold"/>
              </a:defRPr>
            </a:pPr>
            <a:r>
              <a:rPr lang="en-US" altLang="ko-KR" sz="3600" b="1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[</a:t>
            </a:r>
            <a:r>
              <a:rPr lang="ko-KR" altLang="en-US" sz="3600" b="1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학생</a:t>
            </a:r>
            <a:r>
              <a:rPr lang="en-US" altLang="ko-KR" sz="3600" b="1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]</a:t>
            </a:r>
            <a:r>
              <a:rPr lang="ko-KR" altLang="en-US" sz="3600" b="1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</a:t>
            </a:r>
            <a:r>
              <a:rPr lang="ko-KR" altLang="en-US" sz="3600" b="1" dirty="0" err="1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라이팅</a:t>
            </a:r>
            <a:r>
              <a:rPr lang="ko-KR" altLang="en-US" sz="3600" b="1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</a:t>
            </a:r>
            <a:r>
              <a:rPr lang="ko-KR" altLang="en-US" sz="3600" b="1" dirty="0" err="1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서논술</a:t>
            </a:r>
            <a:r>
              <a:rPr lang="ko-KR" altLang="en-US" sz="3600" b="1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평가 확인하기</a:t>
            </a:r>
            <a:endParaRPr sz="3600" b="1" dirty="0">
              <a:solidFill>
                <a:schemeClr val="bg1"/>
              </a:solidFill>
              <a:latin typeface="Pretendard Variable SemiBold" panose="02000003000000020004" pitchFamily="2" charset="-127"/>
              <a:ea typeface="Pretendard Variable SemiBold" panose="02000003000000020004" pitchFamily="2" charset="-127"/>
              <a:cs typeface="Pretendard Variable SemiBold" panose="02000003000000020004" pitchFamily="2" charset="-127"/>
            </a:endParaRPr>
          </a:p>
        </p:txBody>
      </p:sp>
      <p:sp>
        <p:nvSpPr>
          <p:cNvPr id="121" name="직선 연결선[R] 6">
            <a:extLst>
              <a:ext uri="{FF2B5EF4-FFF2-40B4-BE49-F238E27FC236}">
                <a16:creationId xmlns:a16="http://schemas.microsoft.com/office/drawing/2014/main" id="{BB042DE2-1FB3-FC94-8CD5-14AC72690782}"/>
              </a:ext>
            </a:extLst>
          </p:cNvPr>
          <p:cNvSpPr/>
          <p:nvPr/>
        </p:nvSpPr>
        <p:spPr>
          <a:xfrm>
            <a:off x="547132" y="1202635"/>
            <a:ext cx="11097736" cy="0"/>
          </a:xfrm>
          <a:prstGeom prst="line">
            <a:avLst/>
          </a:prstGeom>
          <a:ln w="6350">
            <a:solidFill>
              <a:srgbClr val="FFFFFF"/>
            </a:solidFill>
            <a:miter/>
          </a:ln>
        </p:spPr>
        <p:txBody>
          <a:bodyPr lIns="45718" tIns="45718" rIns="45718" bIns="45718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3D6BE69-2DD3-F6A4-1960-9DD63930E8DB}"/>
              </a:ext>
            </a:extLst>
          </p:cNvPr>
          <p:cNvSpPr txBox="1"/>
          <p:nvPr/>
        </p:nvSpPr>
        <p:spPr>
          <a:xfrm>
            <a:off x="6773401" y="1612712"/>
            <a:ext cx="4871467" cy="34163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altLang="ko-KR" b="1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1.</a:t>
            </a:r>
            <a:r>
              <a:rPr lang="ko-KR" altLang="en-US" b="1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</a:t>
            </a:r>
            <a:r>
              <a:rPr lang="ko-KR" altLang="en-US" b="1" dirty="0" err="1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라이팅</a:t>
            </a:r>
            <a:r>
              <a:rPr lang="ko-KR" altLang="en-US" b="1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과제 확인하기</a:t>
            </a:r>
            <a:endParaRPr lang="en-US" altLang="ko-KR" b="1" dirty="0">
              <a:solidFill>
                <a:schemeClr val="bg1"/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  <a:p>
            <a:endParaRPr lang="en-US" altLang="ko-KR" dirty="0">
              <a:solidFill>
                <a:schemeClr val="bg1"/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  <a:p>
            <a:r>
              <a:rPr lang="ko-KR" altLang="en-US" dirty="0" err="1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클래스팅</a:t>
            </a:r>
            <a:r>
              <a:rPr lang="ko-KR" altLang="en-US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</a:t>
            </a:r>
            <a:r>
              <a:rPr lang="en-US" altLang="ko-KR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AI</a:t>
            </a:r>
            <a:r>
              <a:rPr lang="ko-KR" altLang="en-US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의 </a:t>
            </a:r>
            <a:r>
              <a:rPr lang="ko-KR" altLang="en-US" dirty="0" err="1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라이팅</a:t>
            </a:r>
            <a:r>
              <a:rPr lang="ko-KR" altLang="en-US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 메뉴에 들어오면 학생은 본인에게 배부된 </a:t>
            </a:r>
            <a:r>
              <a:rPr lang="ko-KR" altLang="en-US" dirty="0" err="1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라이팅</a:t>
            </a:r>
            <a:r>
              <a:rPr lang="ko-KR" altLang="en-US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서논술형 평가 목록을 확인할 수 있습니다</a:t>
            </a:r>
            <a:r>
              <a:rPr lang="en-US" altLang="ko-KR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.</a:t>
            </a:r>
            <a:r>
              <a:rPr lang="ko-KR" altLang="en-US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</a:t>
            </a:r>
            <a:endParaRPr lang="en-US" altLang="ko-KR" dirty="0">
              <a:solidFill>
                <a:schemeClr val="bg1"/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  <a:p>
            <a:endParaRPr lang="en-US" altLang="ko-KR" dirty="0">
              <a:solidFill>
                <a:schemeClr val="bg1"/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  <a:p>
            <a:r>
              <a:rPr lang="ko-KR" altLang="en-US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아직 참여하지 않은 평가는  </a:t>
            </a:r>
            <a:r>
              <a:rPr lang="en-US" altLang="ko-KR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‘</a:t>
            </a:r>
            <a:r>
              <a:rPr lang="ko-KR" altLang="en-US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글쓰기</a:t>
            </a:r>
            <a:r>
              <a:rPr lang="en-US" altLang="ko-KR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’</a:t>
            </a:r>
            <a:r>
              <a:rPr lang="ko-KR" altLang="en-US" dirty="0" err="1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를</a:t>
            </a:r>
            <a:r>
              <a:rPr lang="ko-KR" altLang="en-US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눌러 시작할 수 있고</a:t>
            </a:r>
            <a:r>
              <a:rPr lang="en-US" altLang="ko-KR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,</a:t>
            </a:r>
            <a:r>
              <a:rPr lang="ko-KR" altLang="en-US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이미 제출이 끝난 과제는 </a:t>
            </a:r>
            <a:r>
              <a:rPr lang="en-US" altLang="ko-KR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‘</a:t>
            </a:r>
            <a:r>
              <a:rPr lang="ko-KR" altLang="en-US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결과 보기</a:t>
            </a:r>
            <a:r>
              <a:rPr lang="en-US" altLang="ko-KR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’</a:t>
            </a:r>
            <a:r>
              <a:rPr lang="ko-KR" altLang="en-US" dirty="0" err="1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를</a:t>
            </a:r>
            <a:r>
              <a:rPr lang="ko-KR" altLang="en-US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눌러 평가 결과를 확인할 수 있어요</a:t>
            </a:r>
            <a:r>
              <a:rPr lang="en-US" altLang="ko-KR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.</a:t>
            </a:r>
          </a:p>
          <a:p>
            <a:endParaRPr lang="en-US" altLang="ko-KR" dirty="0">
              <a:solidFill>
                <a:schemeClr val="bg1"/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  <a:p>
            <a:r>
              <a:rPr lang="ko-KR" altLang="en-US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평가를 </a:t>
            </a:r>
            <a:r>
              <a:rPr lang="ko-KR" altLang="en-US" dirty="0" err="1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배부받지</a:t>
            </a:r>
            <a:r>
              <a:rPr lang="ko-KR" altLang="en-US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않았어도</a:t>
            </a:r>
            <a:r>
              <a:rPr lang="en-US" altLang="ko-KR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,</a:t>
            </a:r>
            <a:r>
              <a:rPr lang="ko-KR" altLang="en-US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국어 글쓰기</a:t>
            </a:r>
            <a:r>
              <a:rPr lang="en-US" altLang="ko-KR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,</a:t>
            </a:r>
            <a:r>
              <a:rPr lang="ko-KR" altLang="en-US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영어 글쓰기 메뉴에서 원하는 주제로 글쓰기 연습이 가능해요</a:t>
            </a:r>
            <a:r>
              <a:rPr lang="en-US" altLang="ko-KR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.</a:t>
            </a:r>
          </a:p>
        </p:txBody>
      </p:sp>
      <p:pic>
        <p:nvPicPr>
          <p:cNvPr id="2" name="그림 1" descr="폰트, 그래픽, 로고, 타이포그래피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1A7F87AA-868B-C04F-C826-7ABEA88945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7574" y="6403869"/>
            <a:ext cx="999239" cy="190039"/>
          </a:xfrm>
          <a:prstGeom prst="rect">
            <a:avLst/>
          </a:prstGeom>
        </p:spPr>
      </p:pic>
      <p:grpSp>
        <p:nvGrpSpPr>
          <p:cNvPr id="8" name="그룹 7">
            <a:extLst>
              <a:ext uri="{FF2B5EF4-FFF2-40B4-BE49-F238E27FC236}">
                <a16:creationId xmlns:a16="http://schemas.microsoft.com/office/drawing/2014/main" id="{5D10BEBB-A29C-6633-94C3-6DF2BA35EBFA}"/>
              </a:ext>
            </a:extLst>
          </p:cNvPr>
          <p:cNvGrpSpPr/>
          <p:nvPr/>
        </p:nvGrpSpPr>
        <p:grpSpPr>
          <a:xfrm>
            <a:off x="593786" y="1439915"/>
            <a:ext cx="5772801" cy="5688121"/>
            <a:chOff x="593786" y="1439915"/>
            <a:chExt cx="5772801" cy="5688121"/>
          </a:xfrm>
        </p:grpSpPr>
        <p:pic>
          <p:nvPicPr>
            <p:cNvPr id="9" name="그림 8">
              <a:extLst>
                <a:ext uri="{FF2B5EF4-FFF2-40B4-BE49-F238E27FC236}">
                  <a16:creationId xmlns:a16="http://schemas.microsoft.com/office/drawing/2014/main" id="{93E00B56-AC44-F0B5-F709-502593402BC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93786" y="1439915"/>
              <a:ext cx="5767754" cy="5688121"/>
            </a:xfrm>
            <a:custGeom>
              <a:avLst/>
              <a:gdLst>
                <a:gd name="csX0" fmla="*/ 146048 w 5770883"/>
                <a:gd name="csY0" fmla="*/ 0 h 3949697"/>
                <a:gd name="csX1" fmla="*/ 5634993 w 5770883"/>
                <a:gd name="csY1" fmla="*/ 0 h 3949697"/>
                <a:gd name="csX2" fmla="*/ 5769564 w 5770883"/>
                <a:gd name="csY2" fmla="*/ 89200 h 3949697"/>
                <a:gd name="csX3" fmla="*/ 5770883 w 5770883"/>
                <a:gd name="csY3" fmla="*/ 95734 h 3949697"/>
                <a:gd name="csX4" fmla="*/ 5770883 w 5770883"/>
                <a:gd name="csY4" fmla="*/ 3866516 h 3949697"/>
                <a:gd name="csX5" fmla="*/ 5769564 w 5770883"/>
                <a:gd name="csY5" fmla="*/ 3873050 h 3949697"/>
                <a:gd name="csX6" fmla="*/ 5738265 w 5770883"/>
                <a:gd name="csY6" fmla="*/ 3919473 h 3949697"/>
                <a:gd name="csX7" fmla="*/ 5693436 w 5770883"/>
                <a:gd name="csY7" fmla="*/ 3949697 h 3949697"/>
                <a:gd name="csX8" fmla="*/ 87606 w 5770883"/>
                <a:gd name="csY8" fmla="*/ 3949697 h 3949697"/>
                <a:gd name="csX9" fmla="*/ 42777 w 5770883"/>
                <a:gd name="csY9" fmla="*/ 3919473 h 3949697"/>
                <a:gd name="csX10" fmla="*/ 0 w 5770883"/>
                <a:gd name="csY10" fmla="*/ 3816201 h 3949697"/>
                <a:gd name="csX11" fmla="*/ 0 w 5770883"/>
                <a:gd name="csY11" fmla="*/ 146048 h 3949697"/>
                <a:gd name="csX12" fmla="*/ 146048 w 5770883"/>
                <a:gd name="csY12" fmla="*/ 0 h 3949697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</a:cxnLst>
              <a:rect l="l" t="t" r="r" b="b"/>
              <a:pathLst>
                <a:path w="5770883" h="3949697">
                  <a:moveTo>
                    <a:pt x="146048" y="0"/>
                  </a:moveTo>
                  <a:lnTo>
                    <a:pt x="5634993" y="0"/>
                  </a:lnTo>
                  <a:cubicBezTo>
                    <a:pt x="5695488" y="0"/>
                    <a:pt x="5747392" y="36781"/>
                    <a:pt x="5769564" y="89200"/>
                  </a:cubicBezTo>
                  <a:lnTo>
                    <a:pt x="5770883" y="95734"/>
                  </a:lnTo>
                  <a:lnTo>
                    <a:pt x="5770883" y="3866516"/>
                  </a:lnTo>
                  <a:lnTo>
                    <a:pt x="5769564" y="3873050"/>
                  </a:lnTo>
                  <a:cubicBezTo>
                    <a:pt x="5762173" y="3890523"/>
                    <a:pt x="5751479" y="3906258"/>
                    <a:pt x="5738265" y="3919473"/>
                  </a:cubicBezTo>
                  <a:lnTo>
                    <a:pt x="5693436" y="3949697"/>
                  </a:lnTo>
                  <a:lnTo>
                    <a:pt x="87606" y="3949697"/>
                  </a:lnTo>
                  <a:lnTo>
                    <a:pt x="42777" y="3919473"/>
                  </a:lnTo>
                  <a:cubicBezTo>
                    <a:pt x="16347" y="3893043"/>
                    <a:pt x="0" y="3856531"/>
                    <a:pt x="0" y="3816201"/>
                  </a:cubicBezTo>
                  <a:lnTo>
                    <a:pt x="0" y="146048"/>
                  </a:lnTo>
                  <a:cubicBezTo>
                    <a:pt x="0" y="65388"/>
                    <a:pt x="65388" y="0"/>
                    <a:pt x="146048" y="0"/>
                  </a:cubicBezTo>
                  <a:close/>
                </a:path>
              </a:pathLst>
            </a:custGeom>
          </p:spPr>
        </p:pic>
        <p:pic>
          <p:nvPicPr>
            <p:cNvPr id="6" name="그림 5">
              <a:extLst>
                <a:ext uri="{FF2B5EF4-FFF2-40B4-BE49-F238E27FC236}">
                  <a16:creationId xmlns:a16="http://schemas.microsoft.com/office/drawing/2014/main" id="{4E099315-1FF8-FFB4-C43F-75A127C2080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3786" y="1778349"/>
              <a:ext cx="5772801" cy="5170521"/>
            </a:xfrm>
            <a:prstGeom prst="rect">
              <a:avLst/>
            </a:prstGeom>
          </p:spPr>
        </p:pic>
        <p:pic>
          <p:nvPicPr>
            <p:cNvPr id="7" name="그림 6">
              <a:extLst>
                <a:ext uri="{FF2B5EF4-FFF2-40B4-BE49-F238E27FC236}">
                  <a16:creationId xmlns:a16="http://schemas.microsoft.com/office/drawing/2014/main" id="{1095C95A-E620-D548-F856-DBA57F0EA91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762189" y="1439915"/>
              <a:ext cx="2035111" cy="3449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29742637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E08F92-729B-9A4F-13FA-57BD7940E1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F5E1EE6F-49D1-DB17-8E9F-CD4B41760060}"/>
              </a:ext>
            </a:extLst>
          </p:cNvPr>
          <p:cNvSpPr/>
          <p:nvPr/>
        </p:nvSpPr>
        <p:spPr>
          <a:xfrm>
            <a:off x="6678507" y="1411359"/>
            <a:ext cx="5022359" cy="4836890"/>
          </a:xfrm>
          <a:prstGeom prst="roundRect">
            <a:avLst>
              <a:gd name="adj" fmla="val 3749"/>
            </a:avLst>
          </a:prstGeom>
          <a:solidFill>
            <a:schemeClr val="bg1">
              <a:alpha val="1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8DCC8EEA-8768-4AF7-6D57-BC8AF924C9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9474" y="1490772"/>
            <a:ext cx="5756378" cy="5586406"/>
          </a:xfrm>
          <a:custGeom>
            <a:avLst/>
            <a:gdLst>
              <a:gd name="csX0" fmla="*/ 146048 w 5770883"/>
              <a:gd name="csY0" fmla="*/ 0 h 3949697"/>
              <a:gd name="csX1" fmla="*/ 5634993 w 5770883"/>
              <a:gd name="csY1" fmla="*/ 0 h 3949697"/>
              <a:gd name="csX2" fmla="*/ 5769564 w 5770883"/>
              <a:gd name="csY2" fmla="*/ 89200 h 3949697"/>
              <a:gd name="csX3" fmla="*/ 5770883 w 5770883"/>
              <a:gd name="csY3" fmla="*/ 95734 h 3949697"/>
              <a:gd name="csX4" fmla="*/ 5770883 w 5770883"/>
              <a:gd name="csY4" fmla="*/ 3866516 h 3949697"/>
              <a:gd name="csX5" fmla="*/ 5769564 w 5770883"/>
              <a:gd name="csY5" fmla="*/ 3873050 h 3949697"/>
              <a:gd name="csX6" fmla="*/ 5738265 w 5770883"/>
              <a:gd name="csY6" fmla="*/ 3919473 h 3949697"/>
              <a:gd name="csX7" fmla="*/ 5693436 w 5770883"/>
              <a:gd name="csY7" fmla="*/ 3949697 h 3949697"/>
              <a:gd name="csX8" fmla="*/ 87606 w 5770883"/>
              <a:gd name="csY8" fmla="*/ 3949697 h 3949697"/>
              <a:gd name="csX9" fmla="*/ 42777 w 5770883"/>
              <a:gd name="csY9" fmla="*/ 3919473 h 3949697"/>
              <a:gd name="csX10" fmla="*/ 0 w 5770883"/>
              <a:gd name="csY10" fmla="*/ 3816201 h 3949697"/>
              <a:gd name="csX11" fmla="*/ 0 w 5770883"/>
              <a:gd name="csY11" fmla="*/ 146048 h 3949697"/>
              <a:gd name="csX12" fmla="*/ 146048 w 5770883"/>
              <a:gd name="csY12" fmla="*/ 0 h 3949697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</a:cxnLst>
            <a:rect l="l" t="t" r="r" b="b"/>
            <a:pathLst>
              <a:path w="5770883" h="3949697">
                <a:moveTo>
                  <a:pt x="146048" y="0"/>
                </a:moveTo>
                <a:lnTo>
                  <a:pt x="5634993" y="0"/>
                </a:lnTo>
                <a:cubicBezTo>
                  <a:pt x="5695488" y="0"/>
                  <a:pt x="5747392" y="36781"/>
                  <a:pt x="5769564" y="89200"/>
                </a:cubicBezTo>
                <a:lnTo>
                  <a:pt x="5770883" y="95734"/>
                </a:lnTo>
                <a:lnTo>
                  <a:pt x="5770883" y="3866516"/>
                </a:lnTo>
                <a:lnTo>
                  <a:pt x="5769564" y="3873050"/>
                </a:lnTo>
                <a:cubicBezTo>
                  <a:pt x="5762173" y="3890523"/>
                  <a:pt x="5751479" y="3906258"/>
                  <a:pt x="5738265" y="3919473"/>
                </a:cubicBezTo>
                <a:lnTo>
                  <a:pt x="5693436" y="3949697"/>
                </a:lnTo>
                <a:lnTo>
                  <a:pt x="87606" y="3949697"/>
                </a:lnTo>
                <a:lnTo>
                  <a:pt x="42777" y="3919473"/>
                </a:lnTo>
                <a:cubicBezTo>
                  <a:pt x="16347" y="3893043"/>
                  <a:pt x="0" y="3856531"/>
                  <a:pt x="0" y="3816201"/>
                </a:cubicBezTo>
                <a:lnTo>
                  <a:pt x="0" y="146048"/>
                </a:lnTo>
                <a:cubicBezTo>
                  <a:pt x="0" y="65388"/>
                  <a:pt x="65388" y="0"/>
                  <a:pt x="146048" y="0"/>
                </a:cubicBezTo>
                <a:close/>
              </a:path>
            </a:pathLst>
          </a:custGeom>
        </p:spPr>
      </p:pic>
      <p:sp>
        <p:nvSpPr>
          <p:cNvPr id="115" name="제목 1">
            <a:extLst>
              <a:ext uri="{FF2B5EF4-FFF2-40B4-BE49-F238E27FC236}">
                <a16:creationId xmlns:a16="http://schemas.microsoft.com/office/drawing/2014/main" id="{90C3849A-6972-205F-FFC8-3E1FDCE844A7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47132" y="410594"/>
            <a:ext cx="8698070" cy="583318"/>
          </a:xfrm>
          <a:prstGeom prst="rect">
            <a:avLst/>
          </a:prstGeom>
        </p:spPr>
        <p:txBody>
          <a:bodyPr anchor="t" anchorCtr="0">
            <a:noAutofit/>
          </a:bodyPr>
          <a:lstStyle/>
          <a:p>
            <a:pPr>
              <a:lnSpc>
                <a:spcPct val="110000"/>
              </a:lnSpc>
              <a:spcBef>
                <a:spcPts val="5000"/>
              </a:spcBef>
              <a:defRPr sz="5300" spc="-100">
                <a:solidFill>
                  <a:srgbClr val="00C896"/>
                </a:solidFill>
                <a:latin typeface="Pretendard Bold"/>
                <a:ea typeface="Pretendard Bold"/>
                <a:cs typeface="Pretendard Bold"/>
                <a:sym typeface="Pretendard Bold"/>
              </a:defRPr>
            </a:pPr>
            <a:r>
              <a:rPr lang="en-US" altLang="ko-KR" sz="3600" b="1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[</a:t>
            </a:r>
            <a:r>
              <a:rPr lang="ko-KR" altLang="en-US" sz="3600" b="1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학생</a:t>
            </a:r>
            <a:r>
              <a:rPr lang="en-US" altLang="ko-KR" sz="3600" b="1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]</a:t>
            </a:r>
            <a:r>
              <a:rPr lang="ko-KR" altLang="en-US" sz="3600" b="1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</a:t>
            </a:r>
            <a:r>
              <a:rPr lang="ko-KR" altLang="en-US" sz="3600" b="1" dirty="0" err="1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라이팅</a:t>
            </a:r>
            <a:r>
              <a:rPr lang="ko-KR" altLang="en-US" sz="3600" b="1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</a:t>
            </a:r>
            <a:r>
              <a:rPr lang="ko-KR" altLang="en-US" sz="3600" b="1" dirty="0" err="1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서논술</a:t>
            </a:r>
            <a:r>
              <a:rPr lang="ko-KR" altLang="en-US" sz="3600" b="1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평가 참여하기</a:t>
            </a:r>
            <a:endParaRPr sz="3600" b="1" dirty="0">
              <a:solidFill>
                <a:schemeClr val="bg1"/>
              </a:solidFill>
              <a:latin typeface="Pretendard Variable SemiBold" panose="02000003000000020004" pitchFamily="2" charset="-127"/>
              <a:ea typeface="Pretendard Variable SemiBold" panose="02000003000000020004" pitchFamily="2" charset="-127"/>
              <a:cs typeface="Pretendard Variable SemiBold" panose="02000003000000020004" pitchFamily="2" charset="-127"/>
            </a:endParaRPr>
          </a:p>
        </p:txBody>
      </p:sp>
      <p:sp>
        <p:nvSpPr>
          <p:cNvPr id="121" name="직선 연결선[R] 6">
            <a:extLst>
              <a:ext uri="{FF2B5EF4-FFF2-40B4-BE49-F238E27FC236}">
                <a16:creationId xmlns:a16="http://schemas.microsoft.com/office/drawing/2014/main" id="{5B2FDFDC-75C0-75F9-34EA-196CC43948DF}"/>
              </a:ext>
            </a:extLst>
          </p:cNvPr>
          <p:cNvSpPr/>
          <p:nvPr/>
        </p:nvSpPr>
        <p:spPr>
          <a:xfrm>
            <a:off x="547132" y="1202635"/>
            <a:ext cx="11097736" cy="0"/>
          </a:xfrm>
          <a:prstGeom prst="line">
            <a:avLst/>
          </a:prstGeom>
          <a:ln w="6350">
            <a:solidFill>
              <a:srgbClr val="FFFFFF"/>
            </a:solidFill>
            <a:miter/>
          </a:ln>
        </p:spPr>
        <p:txBody>
          <a:bodyPr lIns="45718" tIns="45718" rIns="45718" bIns="45718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34695D3-12EA-D36B-0048-915F6C8101E7}"/>
              </a:ext>
            </a:extLst>
          </p:cNvPr>
          <p:cNvSpPr txBox="1"/>
          <p:nvPr/>
        </p:nvSpPr>
        <p:spPr>
          <a:xfrm>
            <a:off x="6773401" y="1612712"/>
            <a:ext cx="4871467" cy="39703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altLang="ko-KR" b="1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2.</a:t>
            </a:r>
            <a:r>
              <a:rPr lang="ko-KR" altLang="en-US" b="1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</a:t>
            </a:r>
            <a:r>
              <a:rPr lang="ko-KR" altLang="en-US" b="1" dirty="0" err="1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라이팅</a:t>
            </a:r>
            <a:r>
              <a:rPr lang="ko-KR" altLang="en-US" b="1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평가 응시하기</a:t>
            </a:r>
            <a:endParaRPr lang="en-US" altLang="ko-KR" b="1" dirty="0">
              <a:solidFill>
                <a:schemeClr val="bg1"/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  <a:p>
            <a:endParaRPr lang="en-US" altLang="ko-KR" dirty="0">
              <a:solidFill>
                <a:schemeClr val="bg1"/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  <a:p>
            <a:r>
              <a:rPr lang="ko-KR" altLang="en-US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평가 제목</a:t>
            </a:r>
            <a:r>
              <a:rPr lang="en-US" altLang="ko-KR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,</a:t>
            </a:r>
            <a:r>
              <a:rPr lang="ko-KR" altLang="en-US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평가 설명</a:t>
            </a:r>
            <a:r>
              <a:rPr lang="en-US" altLang="ko-KR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,</a:t>
            </a:r>
            <a:r>
              <a:rPr lang="ko-KR" altLang="en-US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평가 조건을 면밀히 읽은 후 평가에 응시합니다</a:t>
            </a:r>
            <a:r>
              <a:rPr lang="en-US" altLang="ko-KR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.</a:t>
            </a:r>
            <a:r>
              <a:rPr lang="ko-KR" altLang="en-US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</a:t>
            </a:r>
            <a:r>
              <a:rPr lang="en-US" altLang="ko-KR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.</a:t>
            </a:r>
          </a:p>
          <a:p>
            <a:endParaRPr lang="en-US" altLang="ko-KR" dirty="0">
              <a:solidFill>
                <a:schemeClr val="bg1"/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  <a:p>
            <a:r>
              <a:rPr lang="ko-KR" altLang="en-US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보고서 등</a:t>
            </a:r>
            <a:r>
              <a:rPr lang="en-US" altLang="ko-KR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,</a:t>
            </a:r>
            <a:r>
              <a:rPr lang="ko-KR" altLang="en-US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제출에 필요한 경우 사진 업로드가 가능합니다</a:t>
            </a:r>
            <a:r>
              <a:rPr lang="en-US" altLang="ko-KR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.</a:t>
            </a:r>
            <a:r>
              <a:rPr lang="ko-KR" altLang="en-US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</a:t>
            </a:r>
            <a:endParaRPr lang="en-US" altLang="ko-KR" dirty="0">
              <a:solidFill>
                <a:schemeClr val="bg1"/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  <a:p>
            <a:endParaRPr lang="en-US" altLang="ko-KR" dirty="0">
              <a:solidFill>
                <a:schemeClr val="bg1"/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  <a:p>
            <a:r>
              <a:rPr lang="ko-KR" altLang="en-US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내용을 입력할 때 키보드로 </a:t>
            </a:r>
            <a:r>
              <a:rPr lang="ko-KR" altLang="en-US" dirty="0" err="1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엔터를</a:t>
            </a:r>
            <a:r>
              <a:rPr lang="ko-KR" altLang="en-US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치면 자동으로 문단이 분리되어 몇 문단을 썼는지 한번에 알 수 있습니다</a:t>
            </a:r>
            <a:r>
              <a:rPr lang="en-US" altLang="ko-KR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.</a:t>
            </a:r>
            <a:r>
              <a:rPr lang="ko-KR" altLang="en-US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</a:t>
            </a:r>
            <a:endParaRPr lang="en-US" altLang="ko-KR" dirty="0">
              <a:solidFill>
                <a:schemeClr val="bg1"/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  <a:p>
            <a:endParaRPr lang="en-US" altLang="ko-KR" dirty="0">
              <a:solidFill>
                <a:schemeClr val="bg1"/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  <a:p>
            <a:r>
              <a:rPr lang="ko-KR" altLang="en-US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총 몇 글자를 썼는지도 맨 아래 </a:t>
            </a:r>
            <a:r>
              <a:rPr lang="en-US" altLang="ko-KR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‘</a:t>
            </a:r>
            <a:r>
              <a:rPr lang="ko-KR" altLang="en-US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총 글자수</a:t>
            </a:r>
            <a:r>
              <a:rPr lang="en-US" altLang="ko-KR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’</a:t>
            </a:r>
            <a:r>
              <a:rPr lang="ko-KR" altLang="en-US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에서 확인하며 작성하세요</a:t>
            </a:r>
            <a:r>
              <a:rPr lang="en-US" altLang="ko-KR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.</a:t>
            </a:r>
            <a:r>
              <a:rPr lang="ko-KR" altLang="en-US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 </a:t>
            </a:r>
            <a:endParaRPr lang="en-US" altLang="ko-KR" dirty="0">
              <a:solidFill>
                <a:schemeClr val="bg1"/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</p:txBody>
      </p:sp>
      <p:pic>
        <p:nvPicPr>
          <p:cNvPr id="2" name="그림 1" descr="폰트, 그래픽, 로고, 타이포그래피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3B683BF7-1812-5270-E3FE-4BFC7EAEC7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7574" y="6403869"/>
            <a:ext cx="999239" cy="190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712719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A169EF-7C36-388C-0964-2FE481273D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25CE5492-C9A4-0AAC-2D38-B1D5A8B4BDA4}"/>
              </a:ext>
            </a:extLst>
          </p:cNvPr>
          <p:cNvSpPr/>
          <p:nvPr/>
        </p:nvSpPr>
        <p:spPr>
          <a:xfrm>
            <a:off x="6678507" y="1411359"/>
            <a:ext cx="5022359" cy="4836890"/>
          </a:xfrm>
          <a:prstGeom prst="roundRect">
            <a:avLst>
              <a:gd name="adj" fmla="val 3749"/>
            </a:avLst>
          </a:prstGeom>
          <a:solidFill>
            <a:schemeClr val="bg1">
              <a:alpha val="1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BB8A595D-B92E-5354-6E9F-25D71C01D2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0850" y="1445525"/>
            <a:ext cx="4340020" cy="4894655"/>
          </a:xfrm>
          <a:custGeom>
            <a:avLst/>
            <a:gdLst>
              <a:gd name="csX0" fmla="*/ 146048 w 5770883"/>
              <a:gd name="csY0" fmla="*/ 0 h 3949697"/>
              <a:gd name="csX1" fmla="*/ 5634993 w 5770883"/>
              <a:gd name="csY1" fmla="*/ 0 h 3949697"/>
              <a:gd name="csX2" fmla="*/ 5769564 w 5770883"/>
              <a:gd name="csY2" fmla="*/ 89200 h 3949697"/>
              <a:gd name="csX3" fmla="*/ 5770883 w 5770883"/>
              <a:gd name="csY3" fmla="*/ 95734 h 3949697"/>
              <a:gd name="csX4" fmla="*/ 5770883 w 5770883"/>
              <a:gd name="csY4" fmla="*/ 3866516 h 3949697"/>
              <a:gd name="csX5" fmla="*/ 5769564 w 5770883"/>
              <a:gd name="csY5" fmla="*/ 3873050 h 3949697"/>
              <a:gd name="csX6" fmla="*/ 5738265 w 5770883"/>
              <a:gd name="csY6" fmla="*/ 3919473 h 3949697"/>
              <a:gd name="csX7" fmla="*/ 5693436 w 5770883"/>
              <a:gd name="csY7" fmla="*/ 3949697 h 3949697"/>
              <a:gd name="csX8" fmla="*/ 87606 w 5770883"/>
              <a:gd name="csY8" fmla="*/ 3949697 h 3949697"/>
              <a:gd name="csX9" fmla="*/ 42777 w 5770883"/>
              <a:gd name="csY9" fmla="*/ 3919473 h 3949697"/>
              <a:gd name="csX10" fmla="*/ 0 w 5770883"/>
              <a:gd name="csY10" fmla="*/ 3816201 h 3949697"/>
              <a:gd name="csX11" fmla="*/ 0 w 5770883"/>
              <a:gd name="csY11" fmla="*/ 146048 h 3949697"/>
              <a:gd name="csX12" fmla="*/ 146048 w 5770883"/>
              <a:gd name="csY12" fmla="*/ 0 h 3949697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</a:cxnLst>
            <a:rect l="l" t="t" r="r" b="b"/>
            <a:pathLst>
              <a:path w="5770883" h="3949697">
                <a:moveTo>
                  <a:pt x="146048" y="0"/>
                </a:moveTo>
                <a:lnTo>
                  <a:pt x="5634993" y="0"/>
                </a:lnTo>
                <a:cubicBezTo>
                  <a:pt x="5695488" y="0"/>
                  <a:pt x="5747392" y="36781"/>
                  <a:pt x="5769564" y="89200"/>
                </a:cubicBezTo>
                <a:lnTo>
                  <a:pt x="5770883" y="95734"/>
                </a:lnTo>
                <a:lnTo>
                  <a:pt x="5770883" y="3866516"/>
                </a:lnTo>
                <a:lnTo>
                  <a:pt x="5769564" y="3873050"/>
                </a:lnTo>
                <a:cubicBezTo>
                  <a:pt x="5762173" y="3890523"/>
                  <a:pt x="5751479" y="3906258"/>
                  <a:pt x="5738265" y="3919473"/>
                </a:cubicBezTo>
                <a:lnTo>
                  <a:pt x="5693436" y="3949697"/>
                </a:lnTo>
                <a:lnTo>
                  <a:pt x="87606" y="3949697"/>
                </a:lnTo>
                <a:lnTo>
                  <a:pt x="42777" y="3919473"/>
                </a:lnTo>
                <a:cubicBezTo>
                  <a:pt x="16347" y="3893043"/>
                  <a:pt x="0" y="3856531"/>
                  <a:pt x="0" y="3816201"/>
                </a:cubicBezTo>
                <a:lnTo>
                  <a:pt x="0" y="146048"/>
                </a:lnTo>
                <a:cubicBezTo>
                  <a:pt x="0" y="65388"/>
                  <a:pt x="65388" y="0"/>
                  <a:pt x="146048" y="0"/>
                </a:cubicBezTo>
                <a:close/>
              </a:path>
            </a:pathLst>
          </a:custGeom>
        </p:spPr>
      </p:pic>
      <p:sp>
        <p:nvSpPr>
          <p:cNvPr id="115" name="제목 1">
            <a:extLst>
              <a:ext uri="{FF2B5EF4-FFF2-40B4-BE49-F238E27FC236}">
                <a16:creationId xmlns:a16="http://schemas.microsoft.com/office/drawing/2014/main" id="{43C7D016-D5FF-0B16-E919-4E5E47FE4547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47132" y="410594"/>
            <a:ext cx="8698070" cy="583318"/>
          </a:xfrm>
          <a:prstGeom prst="rect">
            <a:avLst/>
          </a:prstGeom>
        </p:spPr>
        <p:txBody>
          <a:bodyPr anchor="t" anchorCtr="0">
            <a:noAutofit/>
          </a:bodyPr>
          <a:lstStyle/>
          <a:p>
            <a:pPr>
              <a:lnSpc>
                <a:spcPct val="110000"/>
              </a:lnSpc>
              <a:spcBef>
                <a:spcPts val="5000"/>
              </a:spcBef>
              <a:defRPr sz="5300" spc="-100">
                <a:solidFill>
                  <a:srgbClr val="00C896"/>
                </a:solidFill>
                <a:latin typeface="Pretendard Bold"/>
                <a:ea typeface="Pretendard Bold"/>
                <a:cs typeface="Pretendard Bold"/>
                <a:sym typeface="Pretendard Bold"/>
              </a:defRPr>
            </a:pPr>
            <a:r>
              <a:rPr lang="en-US" altLang="ko-KR" sz="3600" b="1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[</a:t>
            </a:r>
            <a:r>
              <a:rPr lang="ko-KR" altLang="en-US" sz="3600" b="1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학생</a:t>
            </a:r>
            <a:r>
              <a:rPr lang="en-US" altLang="ko-KR" sz="3600" b="1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]</a:t>
            </a:r>
            <a:r>
              <a:rPr lang="ko-KR" altLang="en-US" sz="3600" b="1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평가 제출하기</a:t>
            </a:r>
            <a:endParaRPr sz="3600" b="1" dirty="0">
              <a:solidFill>
                <a:schemeClr val="bg1"/>
              </a:solidFill>
              <a:latin typeface="Pretendard Variable SemiBold" panose="02000003000000020004" pitchFamily="2" charset="-127"/>
              <a:ea typeface="Pretendard Variable SemiBold" panose="02000003000000020004" pitchFamily="2" charset="-127"/>
              <a:cs typeface="Pretendard Variable SemiBold" panose="02000003000000020004" pitchFamily="2" charset="-127"/>
            </a:endParaRPr>
          </a:p>
        </p:txBody>
      </p:sp>
      <p:sp>
        <p:nvSpPr>
          <p:cNvPr id="121" name="직선 연결선[R] 6">
            <a:extLst>
              <a:ext uri="{FF2B5EF4-FFF2-40B4-BE49-F238E27FC236}">
                <a16:creationId xmlns:a16="http://schemas.microsoft.com/office/drawing/2014/main" id="{99AC459C-0E8D-6B93-F1C0-EA591C851039}"/>
              </a:ext>
            </a:extLst>
          </p:cNvPr>
          <p:cNvSpPr/>
          <p:nvPr/>
        </p:nvSpPr>
        <p:spPr>
          <a:xfrm>
            <a:off x="547132" y="1202635"/>
            <a:ext cx="11097736" cy="0"/>
          </a:xfrm>
          <a:prstGeom prst="line">
            <a:avLst/>
          </a:prstGeom>
          <a:ln w="6350">
            <a:solidFill>
              <a:srgbClr val="FFFFFF"/>
            </a:solidFill>
            <a:miter/>
          </a:ln>
        </p:spPr>
        <p:txBody>
          <a:bodyPr lIns="45718" tIns="45718" rIns="45718" bIns="45718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1A6D4B5-9851-DB20-3413-80A827C3E7F1}"/>
              </a:ext>
            </a:extLst>
          </p:cNvPr>
          <p:cNvSpPr txBox="1"/>
          <p:nvPr/>
        </p:nvSpPr>
        <p:spPr>
          <a:xfrm>
            <a:off x="6773401" y="1612712"/>
            <a:ext cx="4871467" cy="23083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altLang="ko-KR" b="1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3.</a:t>
            </a:r>
            <a:r>
              <a:rPr lang="ko-KR" altLang="en-US" b="1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</a:t>
            </a:r>
            <a:r>
              <a:rPr lang="ko-KR" altLang="en-US" b="1" dirty="0" err="1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라이팅</a:t>
            </a:r>
            <a:r>
              <a:rPr lang="ko-KR" altLang="en-US" b="1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</a:t>
            </a:r>
            <a:r>
              <a:rPr lang="ko-KR" altLang="en-US" b="1" dirty="0" err="1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서논술</a:t>
            </a:r>
            <a:r>
              <a:rPr lang="ko-KR" altLang="en-US" b="1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평가 제출하기</a:t>
            </a:r>
            <a:endParaRPr lang="en-US" altLang="ko-KR" b="1" dirty="0">
              <a:solidFill>
                <a:schemeClr val="bg1"/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  <a:p>
            <a:endParaRPr lang="en-US" altLang="ko-KR" dirty="0">
              <a:solidFill>
                <a:schemeClr val="bg1"/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  <a:p>
            <a:r>
              <a:rPr lang="ko-KR" altLang="en-US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제출 후에는 선생님이 직접 평가 내용을 확인하고</a:t>
            </a:r>
            <a:r>
              <a:rPr lang="en-US" altLang="ko-KR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,</a:t>
            </a:r>
            <a:r>
              <a:rPr lang="ko-KR" altLang="en-US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</a:t>
            </a:r>
            <a:r>
              <a:rPr lang="en-US" altLang="ko-KR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AI</a:t>
            </a:r>
            <a:r>
              <a:rPr lang="ko-KR" altLang="en-US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의 피드백 혹은 선생님이 직접 작성</a:t>
            </a:r>
            <a:r>
              <a:rPr lang="en-US" altLang="ko-KR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/</a:t>
            </a:r>
            <a:r>
              <a:rPr lang="ko-KR" altLang="en-US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수정한 피드백을 받을 수 있습니다</a:t>
            </a:r>
            <a:r>
              <a:rPr lang="en-US" altLang="ko-KR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.</a:t>
            </a:r>
            <a:r>
              <a:rPr lang="ko-KR" altLang="en-US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</a:t>
            </a:r>
            <a:endParaRPr lang="en-US" altLang="ko-KR" dirty="0">
              <a:solidFill>
                <a:schemeClr val="bg1"/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  <a:p>
            <a:endParaRPr lang="en-US" altLang="ko-KR" dirty="0">
              <a:solidFill>
                <a:schemeClr val="bg1"/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  <a:p>
            <a:r>
              <a:rPr lang="ko-KR" altLang="en-US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패드백이 준비되는 동안은 </a:t>
            </a:r>
            <a:r>
              <a:rPr lang="en-US" altLang="ko-KR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‘</a:t>
            </a:r>
            <a:r>
              <a:rPr lang="ko-KR" altLang="en-US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피드백 대기중</a:t>
            </a:r>
            <a:r>
              <a:rPr lang="en-US" altLang="ko-KR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’,</a:t>
            </a:r>
            <a:r>
              <a:rPr lang="ko-KR" altLang="en-US" dirty="0" err="1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으로</a:t>
            </a:r>
            <a:r>
              <a:rPr lang="ko-KR" altLang="en-US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뜨니</a:t>
            </a:r>
            <a:r>
              <a:rPr lang="en-US" altLang="ko-KR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,</a:t>
            </a:r>
            <a:r>
              <a:rPr lang="ko-KR" altLang="en-US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과제 목록 </a:t>
            </a:r>
            <a:r>
              <a:rPr lang="ko-KR" altLang="en-US" dirty="0" err="1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화며에서</a:t>
            </a:r>
            <a:r>
              <a:rPr lang="ko-KR" altLang="en-US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채점 상태를  확인해주세요</a:t>
            </a:r>
            <a:r>
              <a:rPr lang="en-US" altLang="ko-KR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.</a:t>
            </a:r>
          </a:p>
        </p:txBody>
      </p:sp>
      <p:pic>
        <p:nvPicPr>
          <p:cNvPr id="2" name="그림 1" descr="폰트, 그래픽, 로고, 타이포그래피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5C3E2897-AC71-3500-CB7B-95F6246521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7574" y="6403869"/>
            <a:ext cx="999239" cy="190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709950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D4C1E2-3CAE-CE4F-217F-E8E42F9672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3CF5601A-4F05-059E-A385-78DBB95D340D}"/>
              </a:ext>
            </a:extLst>
          </p:cNvPr>
          <p:cNvSpPr/>
          <p:nvPr/>
        </p:nvSpPr>
        <p:spPr>
          <a:xfrm>
            <a:off x="6678507" y="1411359"/>
            <a:ext cx="5022359" cy="4836890"/>
          </a:xfrm>
          <a:prstGeom prst="roundRect">
            <a:avLst>
              <a:gd name="adj" fmla="val 3749"/>
            </a:avLst>
          </a:prstGeom>
          <a:solidFill>
            <a:schemeClr val="bg1">
              <a:alpha val="1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B6128E78-3146-C6B0-85E9-3CEC51B0C7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9474" y="1496438"/>
            <a:ext cx="5756378" cy="5575074"/>
          </a:xfrm>
          <a:custGeom>
            <a:avLst/>
            <a:gdLst>
              <a:gd name="csX0" fmla="*/ 146048 w 5770883"/>
              <a:gd name="csY0" fmla="*/ 0 h 3949697"/>
              <a:gd name="csX1" fmla="*/ 5634993 w 5770883"/>
              <a:gd name="csY1" fmla="*/ 0 h 3949697"/>
              <a:gd name="csX2" fmla="*/ 5769564 w 5770883"/>
              <a:gd name="csY2" fmla="*/ 89200 h 3949697"/>
              <a:gd name="csX3" fmla="*/ 5770883 w 5770883"/>
              <a:gd name="csY3" fmla="*/ 95734 h 3949697"/>
              <a:gd name="csX4" fmla="*/ 5770883 w 5770883"/>
              <a:gd name="csY4" fmla="*/ 3866516 h 3949697"/>
              <a:gd name="csX5" fmla="*/ 5769564 w 5770883"/>
              <a:gd name="csY5" fmla="*/ 3873050 h 3949697"/>
              <a:gd name="csX6" fmla="*/ 5738265 w 5770883"/>
              <a:gd name="csY6" fmla="*/ 3919473 h 3949697"/>
              <a:gd name="csX7" fmla="*/ 5693436 w 5770883"/>
              <a:gd name="csY7" fmla="*/ 3949697 h 3949697"/>
              <a:gd name="csX8" fmla="*/ 87606 w 5770883"/>
              <a:gd name="csY8" fmla="*/ 3949697 h 3949697"/>
              <a:gd name="csX9" fmla="*/ 42777 w 5770883"/>
              <a:gd name="csY9" fmla="*/ 3919473 h 3949697"/>
              <a:gd name="csX10" fmla="*/ 0 w 5770883"/>
              <a:gd name="csY10" fmla="*/ 3816201 h 3949697"/>
              <a:gd name="csX11" fmla="*/ 0 w 5770883"/>
              <a:gd name="csY11" fmla="*/ 146048 h 3949697"/>
              <a:gd name="csX12" fmla="*/ 146048 w 5770883"/>
              <a:gd name="csY12" fmla="*/ 0 h 3949697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</a:cxnLst>
            <a:rect l="l" t="t" r="r" b="b"/>
            <a:pathLst>
              <a:path w="5770883" h="3949697">
                <a:moveTo>
                  <a:pt x="146048" y="0"/>
                </a:moveTo>
                <a:lnTo>
                  <a:pt x="5634993" y="0"/>
                </a:lnTo>
                <a:cubicBezTo>
                  <a:pt x="5695488" y="0"/>
                  <a:pt x="5747392" y="36781"/>
                  <a:pt x="5769564" y="89200"/>
                </a:cubicBezTo>
                <a:lnTo>
                  <a:pt x="5770883" y="95734"/>
                </a:lnTo>
                <a:lnTo>
                  <a:pt x="5770883" y="3866516"/>
                </a:lnTo>
                <a:lnTo>
                  <a:pt x="5769564" y="3873050"/>
                </a:lnTo>
                <a:cubicBezTo>
                  <a:pt x="5762173" y="3890523"/>
                  <a:pt x="5751479" y="3906258"/>
                  <a:pt x="5738265" y="3919473"/>
                </a:cubicBezTo>
                <a:lnTo>
                  <a:pt x="5693436" y="3949697"/>
                </a:lnTo>
                <a:lnTo>
                  <a:pt x="87606" y="3949697"/>
                </a:lnTo>
                <a:lnTo>
                  <a:pt x="42777" y="3919473"/>
                </a:lnTo>
                <a:cubicBezTo>
                  <a:pt x="16347" y="3893043"/>
                  <a:pt x="0" y="3856531"/>
                  <a:pt x="0" y="3816201"/>
                </a:cubicBezTo>
                <a:lnTo>
                  <a:pt x="0" y="146048"/>
                </a:lnTo>
                <a:cubicBezTo>
                  <a:pt x="0" y="65388"/>
                  <a:pt x="65388" y="0"/>
                  <a:pt x="146048" y="0"/>
                </a:cubicBezTo>
                <a:close/>
              </a:path>
            </a:pathLst>
          </a:custGeom>
        </p:spPr>
      </p:pic>
      <p:sp>
        <p:nvSpPr>
          <p:cNvPr id="115" name="제목 1">
            <a:extLst>
              <a:ext uri="{FF2B5EF4-FFF2-40B4-BE49-F238E27FC236}">
                <a16:creationId xmlns:a16="http://schemas.microsoft.com/office/drawing/2014/main" id="{107ED188-E591-4855-14F0-D65C374E90FB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47132" y="410594"/>
            <a:ext cx="8698070" cy="583318"/>
          </a:xfrm>
          <a:prstGeom prst="rect">
            <a:avLst/>
          </a:prstGeom>
        </p:spPr>
        <p:txBody>
          <a:bodyPr anchor="t" anchorCtr="0">
            <a:noAutofit/>
          </a:bodyPr>
          <a:lstStyle/>
          <a:p>
            <a:pPr>
              <a:lnSpc>
                <a:spcPct val="110000"/>
              </a:lnSpc>
              <a:spcBef>
                <a:spcPts val="5000"/>
              </a:spcBef>
              <a:defRPr sz="5300" spc="-100">
                <a:solidFill>
                  <a:srgbClr val="00C896"/>
                </a:solidFill>
                <a:latin typeface="Pretendard Bold"/>
                <a:ea typeface="Pretendard Bold"/>
                <a:cs typeface="Pretendard Bold"/>
                <a:sym typeface="Pretendard Bold"/>
              </a:defRPr>
            </a:pPr>
            <a:r>
              <a:rPr lang="en-US" altLang="ko-KR" sz="3600" b="1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[</a:t>
            </a:r>
            <a:r>
              <a:rPr lang="ko-KR" altLang="en-US" sz="3600" b="1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학생</a:t>
            </a:r>
            <a:r>
              <a:rPr lang="en-US" altLang="ko-KR" sz="3600" b="1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]</a:t>
            </a:r>
            <a:r>
              <a:rPr lang="ko-KR" altLang="en-US" sz="3600" b="1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채점 결과 확인하기</a:t>
            </a:r>
            <a:endParaRPr sz="3600" b="1" dirty="0">
              <a:solidFill>
                <a:schemeClr val="bg1"/>
              </a:solidFill>
              <a:latin typeface="Pretendard Variable SemiBold" panose="02000003000000020004" pitchFamily="2" charset="-127"/>
              <a:ea typeface="Pretendard Variable SemiBold" panose="02000003000000020004" pitchFamily="2" charset="-127"/>
              <a:cs typeface="Pretendard Variable SemiBold" panose="02000003000000020004" pitchFamily="2" charset="-127"/>
            </a:endParaRPr>
          </a:p>
        </p:txBody>
      </p:sp>
      <p:sp>
        <p:nvSpPr>
          <p:cNvPr id="121" name="직선 연결선[R] 6">
            <a:extLst>
              <a:ext uri="{FF2B5EF4-FFF2-40B4-BE49-F238E27FC236}">
                <a16:creationId xmlns:a16="http://schemas.microsoft.com/office/drawing/2014/main" id="{3156EAC9-0E1B-E290-508C-3E4442D70DA9}"/>
              </a:ext>
            </a:extLst>
          </p:cNvPr>
          <p:cNvSpPr/>
          <p:nvPr/>
        </p:nvSpPr>
        <p:spPr>
          <a:xfrm>
            <a:off x="547132" y="1202635"/>
            <a:ext cx="11097736" cy="0"/>
          </a:xfrm>
          <a:prstGeom prst="line">
            <a:avLst/>
          </a:prstGeom>
          <a:ln w="6350">
            <a:solidFill>
              <a:srgbClr val="FFFFFF"/>
            </a:solidFill>
            <a:miter/>
          </a:ln>
        </p:spPr>
        <p:txBody>
          <a:bodyPr lIns="45718" tIns="45718" rIns="45718" bIns="45718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A8993C-A36D-1569-DB8A-DD53705A337D}"/>
              </a:ext>
            </a:extLst>
          </p:cNvPr>
          <p:cNvSpPr txBox="1"/>
          <p:nvPr/>
        </p:nvSpPr>
        <p:spPr>
          <a:xfrm>
            <a:off x="6773401" y="1612712"/>
            <a:ext cx="4871467" cy="31393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altLang="ko-KR" b="1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4.</a:t>
            </a:r>
            <a:r>
              <a:rPr lang="ko-KR" altLang="en-US" b="1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채점 결과 확인하기</a:t>
            </a:r>
            <a:endParaRPr lang="en-US" altLang="ko-KR" b="1" dirty="0">
              <a:solidFill>
                <a:schemeClr val="bg1"/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  <a:p>
            <a:endParaRPr lang="en-US" altLang="ko-KR" dirty="0">
              <a:solidFill>
                <a:schemeClr val="bg1"/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  <a:p>
            <a:r>
              <a:rPr lang="ko-KR" altLang="en-US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선생님이 평가 결과를 전송하면 학생도 평가 결과를 확인할 수 있어요</a:t>
            </a:r>
            <a:r>
              <a:rPr lang="en-US" altLang="ko-KR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.</a:t>
            </a:r>
            <a:r>
              <a:rPr lang="ko-KR" altLang="en-US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</a:t>
            </a:r>
            <a:endParaRPr lang="en-US" altLang="ko-KR" dirty="0">
              <a:solidFill>
                <a:schemeClr val="bg1"/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  <a:p>
            <a:endParaRPr lang="en-US" altLang="ko-KR" dirty="0">
              <a:solidFill>
                <a:schemeClr val="bg1"/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  <a:p>
            <a:r>
              <a:rPr lang="ko-KR" altLang="en-US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평가 결과는 </a:t>
            </a:r>
            <a:r>
              <a:rPr lang="en-US" altLang="ko-KR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AI</a:t>
            </a:r>
            <a:r>
              <a:rPr lang="ko-KR" altLang="en-US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피드백일 수도 있고</a:t>
            </a:r>
            <a:r>
              <a:rPr lang="en-US" altLang="ko-KR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,</a:t>
            </a:r>
            <a:r>
              <a:rPr lang="ko-KR" altLang="en-US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선생님이 수정하거나 새로 작성한 내용일 수도 있습니다</a:t>
            </a:r>
            <a:r>
              <a:rPr lang="en-US" altLang="ko-KR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.</a:t>
            </a:r>
            <a:r>
              <a:rPr lang="ko-KR" altLang="en-US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</a:t>
            </a:r>
            <a:endParaRPr lang="en-US" altLang="ko-KR" dirty="0">
              <a:solidFill>
                <a:schemeClr val="bg1"/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  <a:p>
            <a:endParaRPr lang="en-US" altLang="ko-KR" dirty="0">
              <a:solidFill>
                <a:schemeClr val="bg1"/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  <a:p>
            <a:r>
              <a:rPr lang="ko-KR" altLang="en-US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선생님이 평가 결과를 참고하여 글을 </a:t>
            </a:r>
            <a:r>
              <a:rPr lang="ko-KR" altLang="en-US" dirty="0" err="1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고쳐쓰도록</a:t>
            </a:r>
            <a:r>
              <a:rPr lang="ko-KR" altLang="en-US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했다면</a:t>
            </a:r>
            <a:r>
              <a:rPr lang="en-US" altLang="ko-KR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,</a:t>
            </a:r>
            <a:r>
              <a:rPr lang="ko-KR" altLang="en-US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과제 화면에 </a:t>
            </a:r>
            <a:r>
              <a:rPr lang="en-US" altLang="ko-KR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‘</a:t>
            </a:r>
            <a:r>
              <a:rPr lang="ko-KR" altLang="en-US" dirty="0" err="1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고쳐쓰기</a:t>
            </a:r>
            <a:r>
              <a:rPr lang="en-US" altLang="ko-KR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’</a:t>
            </a:r>
            <a:r>
              <a:rPr lang="ko-KR" altLang="en-US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버튼이 함께 </a:t>
            </a:r>
            <a:r>
              <a:rPr lang="ko-KR" altLang="en-US" dirty="0" err="1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보일거예요</a:t>
            </a:r>
            <a:r>
              <a:rPr lang="en-US" altLang="ko-KR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.</a:t>
            </a:r>
            <a:r>
              <a:rPr lang="ko-KR" altLang="en-US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</a:t>
            </a:r>
            <a:endParaRPr lang="en-US" altLang="ko-KR" dirty="0">
              <a:solidFill>
                <a:schemeClr val="bg1"/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</p:txBody>
      </p:sp>
      <p:pic>
        <p:nvPicPr>
          <p:cNvPr id="2" name="그림 1" descr="폰트, 그래픽, 로고, 타이포그래피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B8625B00-EE56-C5C6-6DEE-C69C0BE428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7574" y="6403869"/>
            <a:ext cx="999239" cy="190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020387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B890CC-3F75-5FA9-3BD1-4D79149CAC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8207DED7-B85E-91D5-E1A3-56EA397A0772}"/>
              </a:ext>
            </a:extLst>
          </p:cNvPr>
          <p:cNvSpPr/>
          <p:nvPr/>
        </p:nvSpPr>
        <p:spPr>
          <a:xfrm>
            <a:off x="6678507" y="1411359"/>
            <a:ext cx="5022359" cy="4836890"/>
          </a:xfrm>
          <a:prstGeom prst="roundRect">
            <a:avLst>
              <a:gd name="adj" fmla="val 3749"/>
            </a:avLst>
          </a:prstGeom>
          <a:solidFill>
            <a:schemeClr val="bg1">
              <a:alpha val="1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7D43D7E7-8AC5-4A5E-FEE8-9945C974B3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9474" y="1547429"/>
            <a:ext cx="5756378" cy="5473091"/>
          </a:xfrm>
          <a:custGeom>
            <a:avLst/>
            <a:gdLst>
              <a:gd name="csX0" fmla="*/ 146048 w 5770883"/>
              <a:gd name="csY0" fmla="*/ 0 h 3949697"/>
              <a:gd name="csX1" fmla="*/ 5634993 w 5770883"/>
              <a:gd name="csY1" fmla="*/ 0 h 3949697"/>
              <a:gd name="csX2" fmla="*/ 5769564 w 5770883"/>
              <a:gd name="csY2" fmla="*/ 89200 h 3949697"/>
              <a:gd name="csX3" fmla="*/ 5770883 w 5770883"/>
              <a:gd name="csY3" fmla="*/ 95734 h 3949697"/>
              <a:gd name="csX4" fmla="*/ 5770883 w 5770883"/>
              <a:gd name="csY4" fmla="*/ 3866516 h 3949697"/>
              <a:gd name="csX5" fmla="*/ 5769564 w 5770883"/>
              <a:gd name="csY5" fmla="*/ 3873050 h 3949697"/>
              <a:gd name="csX6" fmla="*/ 5738265 w 5770883"/>
              <a:gd name="csY6" fmla="*/ 3919473 h 3949697"/>
              <a:gd name="csX7" fmla="*/ 5693436 w 5770883"/>
              <a:gd name="csY7" fmla="*/ 3949697 h 3949697"/>
              <a:gd name="csX8" fmla="*/ 87606 w 5770883"/>
              <a:gd name="csY8" fmla="*/ 3949697 h 3949697"/>
              <a:gd name="csX9" fmla="*/ 42777 w 5770883"/>
              <a:gd name="csY9" fmla="*/ 3919473 h 3949697"/>
              <a:gd name="csX10" fmla="*/ 0 w 5770883"/>
              <a:gd name="csY10" fmla="*/ 3816201 h 3949697"/>
              <a:gd name="csX11" fmla="*/ 0 w 5770883"/>
              <a:gd name="csY11" fmla="*/ 146048 h 3949697"/>
              <a:gd name="csX12" fmla="*/ 146048 w 5770883"/>
              <a:gd name="csY12" fmla="*/ 0 h 3949697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</a:cxnLst>
            <a:rect l="l" t="t" r="r" b="b"/>
            <a:pathLst>
              <a:path w="5770883" h="3949697">
                <a:moveTo>
                  <a:pt x="146048" y="0"/>
                </a:moveTo>
                <a:lnTo>
                  <a:pt x="5634993" y="0"/>
                </a:lnTo>
                <a:cubicBezTo>
                  <a:pt x="5695488" y="0"/>
                  <a:pt x="5747392" y="36781"/>
                  <a:pt x="5769564" y="89200"/>
                </a:cubicBezTo>
                <a:lnTo>
                  <a:pt x="5770883" y="95734"/>
                </a:lnTo>
                <a:lnTo>
                  <a:pt x="5770883" y="3866516"/>
                </a:lnTo>
                <a:lnTo>
                  <a:pt x="5769564" y="3873050"/>
                </a:lnTo>
                <a:cubicBezTo>
                  <a:pt x="5762173" y="3890523"/>
                  <a:pt x="5751479" y="3906258"/>
                  <a:pt x="5738265" y="3919473"/>
                </a:cubicBezTo>
                <a:lnTo>
                  <a:pt x="5693436" y="3949697"/>
                </a:lnTo>
                <a:lnTo>
                  <a:pt x="87606" y="3949697"/>
                </a:lnTo>
                <a:lnTo>
                  <a:pt x="42777" y="3919473"/>
                </a:lnTo>
                <a:cubicBezTo>
                  <a:pt x="16347" y="3893043"/>
                  <a:pt x="0" y="3856531"/>
                  <a:pt x="0" y="3816201"/>
                </a:cubicBezTo>
                <a:lnTo>
                  <a:pt x="0" y="146048"/>
                </a:lnTo>
                <a:cubicBezTo>
                  <a:pt x="0" y="65388"/>
                  <a:pt x="65388" y="0"/>
                  <a:pt x="146048" y="0"/>
                </a:cubicBezTo>
                <a:close/>
              </a:path>
            </a:pathLst>
          </a:custGeom>
        </p:spPr>
      </p:pic>
      <p:sp>
        <p:nvSpPr>
          <p:cNvPr id="115" name="제목 1">
            <a:extLst>
              <a:ext uri="{FF2B5EF4-FFF2-40B4-BE49-F238E27FC236}">
                <a16:creationId xmlns:a16="http://schemas.microsoft.com/office/drawing/2014/main" id="{FF9B65C7-A639-2EC5-8D49-D44CBBEE5C9A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47132" y="410594"/>
            <a:ext cx="8698070" cy="583318"/>
          </a:xfrm>
          <a:prstGeom prst="rect">
            <a:avLst/>
          </a:prstGeom>
        </p:spPr>
        <p:txBody>
          <a:bodyPr anchor="t" anchorCtr="0">
            <a:noAutofit/>
          </a:bodyPr>
          <a:lstStyle/>
          <a:p>
            <a:pPr>
              <a:lnSpc>
                <a:spcPct val="110000"/>
              </a:lnSpc>
              <a:spcBef>
                <a:spcPts val="5000"/>
              </a:spcBef>
              <a:defRPr sz="5300" spc="-100">
                <a:solidFill>
                  <a:srgbClr val="00C896"/>
                </a:solidFill>
                <a:latin typeface="Pretendard Bold"/>
                <a:ea typeface="Pretendard Bold"/>
                <a:cs typeface="Pretendard Bold"/>
                <a:sym typeface="Pretendard Bold"/>
              </a:defRPr>
            </a:pPr>
            <a:r>
              <a:rPr lang="en-US" altLang="ko-KR" sz="3600" b="1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[</a:t>
            </a:r>
            <a:r>
              <a:rPr lang="ko-KR" altLang="en-US" sz="3600" b="1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학생</a:t>
            </a:r>
            <a:r>
              <a:rPr lang="en-US" altLang="ko-KR" sz="3600" b="1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]</a:t>
            </a:r>
            <a:r>
              <a:rPr lang="ko-KR" altLang="en-US" sz="3600" b="1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제출한 글 </a:t>
            </a:r>
            <a:r>
              <a:rPr lang="ko-KR" altLang="en-US" sz="3600" b="1" dirty="0" err="1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고쳐쓰기</a:t>
            </a:r>
            <a:endParaRPr sz="3600" b="1" dirty="0">
              <a:solidFill>
                <a:schemeClr val="bg1"/>
              </a:solidFill>
              <a:latin typeface="Pretendard Variable SemiBold" panose="02000003000000020004" pitchFamily="2" charset="-127"/>
              <a:ea typeface="Pretendard Variable SemiBold" panose="02000003000000020004" pitchFamily="2" charset="-127"/>
              <a:cs typeface="Pretendard Variable SemiBold" panose="02000003000000020004" pitchFamily="2" charset="-127"/>
            </a:endParaRPr>
          </a:p>
        </p:txBody>
      </p:sp>
      <p:sp>
        <p:nvSpPr>
          <p:cNvPr id="121" name="직선 연결선[R] 6">
            <a:extLst>
              <a:ext uri="{FF2B5EF4-FFF2-40B4-BE49-F238E27FC236}">
                <a16:creationId xmlns:a16="http://schemas.microsoft.com/office/drawing/2014/main" id="{A74AFAD5-BFE3-EA10-5D20-F204E8254C6E}"/>
              </a:ext>
            </a:extLst>
          </p:cNvPr>
          <p:cNvSpPr/>
          <p:nvPr/>
        </p:nvSpPr>
        <p:spPr>
          <a:xfrm>
            <a:off x="547132" y="1202635"/>
            <a:ext cx="11097736" cy="0"/>
          </a:xfrm>
          <a:prstGeom prst="line">
            <a:avLst/>
          </a:prstGeom>
          <a:ln w="6350">
            <a:solidFill>
              <a:srgbClr val="FFFFFF"/>
            </a:solidFill>
            <a:miter/>
          </a:ln>
        </p:spPr>
        <p:txBody>
          <a:bodyPr lIns="45718" tIns="45718" rIns="45718" bIns="45718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8D6DD6-2835-9D37-B504-E735C2B80603}"/>
              </a:ext>
            </a:extLst>
          </p:cNvPr>
          <p:cNvSpPr txBox="1"/>
          <p:nvPr/>
        </p:nvSpPr>
        <p:spPr>
          <a:xfrm>
            <a:off x="6773401" y="1612712"/>
            <a:ext cx="4871467" cy="369331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altLang="ko-KR" b="1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5.</a:t>
            </a:r>
            <a:r>
              <a:rPr lang="ko-KR" altLang="en-US" b="1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</a:t>
            </a:r>
            <a:r>
              <a:rPr lang="ko-KR" altLang="en-US" b="1" dirty="0" err="1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고쳐쓰기</a:t>
            </a:r>
            <a:endParaRPr lang="en-US" altLang="ko-KR" b="1" dirty="0">
              <a:solidFill>
                <a:schemeClr val="bg1"/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  <a:p>
            <a:endParaRPr lang="en-US" altLang="ko-KR" dirty="0">
              <a:solidFill>
                <a:schemeClr val="bg1"/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  <a:p>
            <a:r>
              <a:rPr lang="ko-KR" altLang="en-US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먼저</a:t>
            </a:r>
            <a:r>
              <a:rPr lang="en-US" altLang="ko-KR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,</a:t>
            </a:r>
            <a:r>
              <a:rPr lang="ko-KR" altLang="en-US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제출한 글에 대한 피드백을 확인해주세요</a:t>
            </a:r>
            <a:r>
              <a:rPr lang="en-US" altLang="ko-KR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.</a:t>
            </a:r>
            <a:r>
              <a:rPr lang="ko-KR" altLang="en-US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</a:t>
            </a:r>
            <a:endParaRPr lang="en-US" altLang="ko-KR" dirty="0">
              <a:solidFill>
                <a:schemeClr val="bg1"/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  <a:p>
            <a:endParaRPr lang="en-US" altLang="ko-KR" dirty="0">
              <a:solidFill>
                <a:schemeClr val="bg1"/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  <a:p>
            <a:r>
              <a:rPr lang="ko-KR" altLang="en-US" dirty="0" err="1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고쳐쓰기를</a:t>
            </a:r>
            <a:r>
              <a:rPr lang="ko-KR" altLang="en-US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할 때는 맞춤법을 먼저 교정합니다</a:t>
            </a:r>
            <a:r>
              <a:rPr lang="en-US" altLang="ko-KR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.</a:t>
            </a:r>
            <a:r>
              <a:rPr lang="ko-KR" altLang="en-US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</a:t>
            </a:r>
            <a:endParaRPr lang="en-US" altLang="ko-KR" dirty="0">
              <a:solidFill>
                <a:schemeClr val="bg1"/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  <a:p>
            <a:r>
              <a:rPr lang="ko-KR" altLang="en-US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맞춤법 혹은 띄어쓰기 항목이 각각 빨간색</a:t>
            </a:r>
            <a:r>
              <a:rPr lang="en-US" altLang="ko-KR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,</a:t>
            </a:r>
            <a:r>
              <a:rPr lang="ko-KR" altLang="en-US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파란색으로 표시되어 있으며</a:t>
            </a:r>
            <a:r>
              <a:rPr lang="en-US" altLang="ko-KR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,</a:t>
            </a:r>
            <a:r>
              <a:rPr lang="ko-KR" altLang="en-US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해당 부분을 클릭하면 왜</a:t>
            </a:r>
            <a:r>
              <a:rPr lang="en-US" altLang="ko-KR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,</a:t>
            </a:r>
            <a:r>
              <a:rPr lang="ko-KR" altLang="en-US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그리고 어떻게 </a:t>
            </a:r>
            <a:r>
              <a:rPr lang="ko-KR" altLang="en-US" dirty="0" err="1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고쳐써야</a:t>
            </a:r>
            <a:r>
              <a:rPr lang="ko-KR" altLang="en-US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하는지 확인하고 바로 수정이 가능합니다</a:t>
            </a:r>
            <a:r>
              <a:rPr lang="en-US" altLang="ko-KR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.</a:t>
            </a:r>
            <a:r>
              <a:rPr lang="ko-KR" altLang="en-US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</a:t>
            </a:r>
            <a:endParaRPr lang="en-US" altLang="ko-KR" dirty="0">
              <a:solidFill>
                <a:schemeClr val="bg1"/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  <a:p>
            <a:endParaRPr lang="en-US" altLang="ko-KR" dirty="0">
              <a:solidFill>
                <a:schemeClr val="bg1"/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  <a:p>
            <a:r>
              <a:rPr lang="en-US" altLang="ko-KR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1</a:t>
            </a:r>
            <a:r>
              <a:rPr lang="ko-KR" altLang="en-US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차에  제출했던 내용이 이미 작성되어 있어요</a:t>
            </a:r>
            <a:r>
              <a:rPr lang="en-US" altLang="ko-KR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.</a:t>
            </a:r>
            <a:r>
              <a:rPr lang="ko-KR" altLang="en-US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피드백을 떠올리며 내용을 고치거나</a:t>
            </a:r>
            <a:r>
              <a:rPr lang="en-US" altLang="ko-KR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,</a:t>
            </a:r>
            <a:r>
              <a:rPr lang="ko-KR" altLang="en-US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보완해 제출해보세요</a:t>
            </a:r>
            <a:r>
              <a:rPr lang="en-US" altLang="ko-KR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.</a:t>
            </a:r>
            <a:r>
              <a:rPr lang="ko-KR" altLang="en-US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</a:t>
            </a:r>
            <a:endParaRPr lang="en-US" altLang="ko-KR" dirty="0">
              <a:solidFill>
                <a:schemeClr val="bg1"/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</p:txBody>
      </p:sp>
      <p:pic>
        <p:nvPicPr>
          <p:cNvPr id="2" name="그림 1" descr="폰트, 그래픽, 로고, 타이포그래피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CF29377E-A740-36F6-EEA2-11D1FEAB6B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7574" y="6403869"/>
            <a:ext cx="999239" cy="190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434799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A4A218-5B07-F890-3491-3FF65CC3B0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25D0FF7A-A345-01CA-805C-D6ABBF9DF61B}"/>
              </a:ext>
            </a:extLst>
          </p:cNvPr>
          <p:cNvSpPr/>
          <p:nvPr/>
        </p:nvSpPr>
        <p:spPr>
          <a:xfrm>
            <a:off x="6678507" y="1411359"/>
            <a:ext cx="5022359" cy="4836890"/>
          </a:xfrm>
          <a:prstGeom prst="roundRect">
            <a:avLst>
              <a:gd name="adj" fmla="val 3749"/>
            </a:avLst>
          </a:prstGeom>
          <a:solidFill>
            <a:schemeClr val="bg1">
              <a:alpha val="1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2F67DE6A-46AB-9F3A-DB69-35CD30270B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140" y="1547429"/>
            <a:ext cx="5745045" cy="5473091"/>
          </a:xfrm>
          <a:custGeom>
            <a:avLst/>
            <a:gdLst>
              <a:gd name="csX0" fmla="*/ 146048 w 5770883"/>
              <a:gd name="csY0" fmla="*/ 0 h 3949697"/>
              <a:gd name="csX1" fmla="*/ 5634993 w 5770883"/>
              <a:gd name="csY1" fmla="*/ 0 h 3949697"/>
              <a:gd name="csX2" fmla="*/ 5769564 w 5770883"/>
              <a:gd name="csY2" fmla="*/ 89200 h 3949697"/>
              <a:gd name="csX3" fmla="*/ 5770883 w 5770883"/>
              <a:gd name="csY3" fmla="*/ 95734 h 3949697"/>
              <a:gd name="csX4" fmla="*/ 5770883 w 5770883"/>
              <a:gd name="csY4" fmla="*/ 3866516 h 3949697"/>
              <a:gd name="csX5" fmla="*/ 5769564 w 5770883"/>
              <a:gd name="csY5" fmla="*/ 3873050 h 3949697"/>
              <a:gd name="csX6" fmla="*/ 5738265 w 5770883"/>
              <a:gd name="csY6" fmla="*/ 3919473 h 3949697"/>
              <a:gd name="csX7" fmla="*/ 5693436 w 5770883"/>
              <a:gd name="csY7" fmla="*/ 3949697 h 3949697"/>
              <a:gd name="csX8" fmla="*/ 87606 w 5770883"/>
              <a:gd name="csY8" fmla="*/ 3949697 h 3949697"/>
              <a:gd name="csX9" fmla="*/ 42777 w 5770883"/>
              <a:gd name="csY9" fmla="*/ 3919473 h 3949697"/>
              <a:gd name="csX10" fmla="*/ 0 w 5770883"/>
              <a:gd name="csY10" fmla="*/ 3816201 h 3949697"/>
              <a:gd name="csX11" fmla="*/ 0 w 5770883"/>
              <a:gd name="csY11" fmla="*/ 146048 h 3949697"/>
              <a:gd name="csX12" fmla="*/ 146048 w 5770883"/>
              <a:gd name="csY12" fmla="*/ 0 h 3949697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</a:cxnLst>
            <a:rect l="l" t="t" r="r" b="b"/>
            <a:pathLst>
              <a:path w="5770883" h="3949697">
                <a:moveTo>
                  <a:pt x="146048" y="0"/>
                </a:moveTo>
                <a:lnTo>
                  <a:pt x="5634993" y="0"/>
                </a:lnTo>
                <a:cubicBezTo>
                  <a:pt x="5695488" y="0"/>
                  <a:pt x="5747392" y="36781"/>
                  <a:pt x="5769564" y="89200"/>
                </a:cubicBezTo>
                <a:lnTo>
                  <a:pt x="5770883" y="95734"/>
                </a:lnTo>
                <a:lnTo>
                  <a:pt x="5770883" y="3866516"/>
                </a:lnTo>
                <a:lnTo>
                  <a:pt x="5769564" y="3873050"/>
                </a:lnTo>
                <a:cubicBezTo>
                  <a:pt x="5762173" y="3890523"/>
                  <a:pt x="5751479" y="3906258"/>
                  <a:pt x="5738265" y="3919473"/>
                </a:cubicBezTo>
                <a:lnTo>
                  <a:pt x="5693436" y="3949697"/>
                </a:lnTo>
                <a:lnTo>
                  <a:pt x="87606" y="3949697"/>
                </a:lnTo>
                <a:lnTo>
                  <a:pt x="42777" y="3919473"/>
                </a:lnTo>
                <a:cubicBezTo>
                  <a:pt x="16347" y="3893043"/>
                  <a:pt x="0" y="3856531"/>
                  <a:pt x="0" y="3816201"/>
                </a:cubicBezTo>
                <a:lnTo>
                  <a:pt x="0" y="146048"/>
                </a:lnTo>
                <a:cubicBezTo>
                  <a:pt x="0" y="65388"/>
                  <a:pt x="65388" y="0"/>
                  <a:pt x="146048" y="0"/>
                </a:cubicBezTo>
                <a:close/>
              </a:path>
            </a:pathLst>
          </a:custGeom>
        </p:spPr>
      </p:pic>
      <p:sp>
        <p:nvSpPr>
          <p:cNvPr id="115" name="제목 1">
            <a:extLst>
              <a:ext uri="{FF2B5EF4-FFF2-40B4-BE49-F238E27FC236}">
                <a16:creationId xmlns:a16="http://schemas.microsoft.com/office/drawing/2014/main" id="{C386CFF0-A9F3-2FCF-1365-D571C41F415E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47132" y="410594"/>
            <a:ext cx="8698070" cy="583318"/>
          </a:xfrm>
          <a:prstGeom prst="rect">
            <a:avLst/>
          </a:prstGeom>
        </p:spPr>
        <p:txBody>
          <a:bodyPr anchor="t" anchorCtr="0">
            <a:noAutofit/>
          </a:bodyPr>
          <a:lstStyle/>
          <a:p>
            <a:pPr>
              <a:lnSpc>
                <a:spcPct val="110000"/>
              </a:lnSpc>
              <a:spcBef>
                <a:spcPts val="5000"/>
              </a:spcBef>
              <a:defRPr sz="5300" spc="-100">
                <a:solidFill>
                  <a:srgbClr val="00C896"/>
                </a:solidFill>
                <a:latin typeface="Pretendard Bold"/>
                <a:ea typeface="Pretendard Bold"/>
                <a:cs typeface="Pretendard Bold"/>
                <a:sym typeface="Pretendard Bold"/>
              </a:defRPr>
            </a:pPr>
            <a:r>
              <a:rPr lang="en-US" altLang="ko-KR" sz="3600" b="1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[</a:t>
            </a:r>
            <a:r>
              <a:rPr lang="ko-KR" altLang="en-US" sz="3600" b="1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학생</a:t>
            </a:r>
            <a:r>
              <a:rPr lang="en-US" altLang="ko-KR" sz="3600" b="1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]</a:t>
            </a:r>
            <a:r>
              <a:rPr lang="ko-KR" altLang="en-US" sz="3600" b="1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</a:t>
            </a:r>
            <a:r>
              <a:rPr lang="en-US" altLang="ko-KR" sz="3600" b="1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AI</a:t>
            </a:r>
            <a:r>
              <a:rPr lang="ko-KR" altLang="en-US" sz="3600" b="1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와 글쓰기 연습하기</a:t>
            </a:r>
            <a:endParaRPr sz="3600" b="1" dirty="0">
              <a:solidFill>
                <a:schemeClr val="bg1"/>
              </a:solidFill>
              <a:latin typeface="Pretendard Variable SemiBold" panose="02000003000000020004" pitchFamily="2" charset="-127"/>
              <a:ea typeface="Pretendard Variable SemiBold" panose="02000003000000020004" pitchFamily="2" charset="-127"/>
              <a:cs typeface="Pretendard Variable SemiBold" panose="02000003000000020004" pitchFamily="2" charset="-127"/>
            </a:endParaRPr>
          </a:p>
        </p:txBody>
      </p:sp>
      <p:sp>
        <p:nvSpPr>
          <p:cNvPr id="121" name="직선 연결선[R] 6">
            <a:extLst>
              <a:ext uri="{FF2B5EF4-FFF2-40B4-BE49-F238E27FC236}">
                <a16:creationId xmlns:a16="http://schemas.microsoft.com/office/drawing/2014/main" id="{413606D5-D287-620A-14B0-2A9F0C9E20FA}"/>
              </a:ext>
            </a:extLst>
          </p:cNvPr>
          <p:cNvSpPr/>
          <p:nvPr/>
        </p:nvSpPr>
        <p:spPr>
          <a:xfrm>
            <a:off x="547132" y="1202635"/>
            <a:ext cx="11097736" cy="0"/>
          </a:xfrm>
          <a:prstGeom prst="line">
            <a:avLst/>
          </a:prstGeom>
          <a:ln w="6350">
            <a:solidFill>
              <a:srgbClr val="FFFFFF"/>
            </a:solidFill>
            <a:miter/>
          </a:ln>
        </p:spPr>
        <p:txBody>
          <a:bodyPr lIns="45718" tIns="45718" rIns="45718" bIns="45718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0FC607C-49DD-E50C-0773-F3DB4CB89EF7}"/>
              </a:ext>
            </a:extLst>
          </p:cNvPr>
          <p:cNvSpPr txBox="1"/>
          <p:nvPr/>
        </p:nvSpPr>
        <p:spPr>
          <a:xfrm>
            <a:off x="6773401" y="1612712"/>
            <a:ext cx="4871467" cy="34163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altLang="ko-KR" b="1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6.</a:t>
            </a:r>
            <a:r>
              <a:rPr lang="ko-KR" altLang="en-US" b="1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글쓰기 연습하기</a:t>
            </a:r>
            <a:endParaRPr lang="en-US" altLang="ko-KR" b="1" dirty="0">
              <a:solidFill>
                <a:schemeClr val="bg1"/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  <a:p>
            <a:endParaRPr lang="en-US" altLang="ko-KR" dirty="0">
              <a:solidFill>
                <a:schemeClr val="bg1"/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  <a:p>
            <a:r>
              <a:rPr lang="ko-KR" altLang="en-US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선생님이 배부한 글쓰기 과제나 서논술형 평가가 없어도</a:t>
            </a:r>
            <a:r>
              <a:rPr lang="en-US" altLang="ko-KR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,</a:t>
            </a:r>
            <a:r>
              <a:rPr lang="ko-KR" altLang="en-US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내가 원하는 </a:t>
            </a:r>
            <a:r>
              <a:rPr lang="ko-KR" altLang="en-US" dirty="0" err="1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떄에</a:t>
            </a:r>
            <a:r>
              <a:rPr lang="ko-KR" altLang="en-US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원하는 주제를 골라 글쓰기 연습을 할 수 있어요</a:t>
            </a:r>
            <a:r>
              <a:rPr lang="en-US" altLang="ko-KR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.</a:t>
            </a:r>
            <a:r>
              <a:rPr lang="ko-KR" altLang="en-US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</a:t>
            </a:r>
            <a:endParaRPr lang="en-US" altLang="ko-KR" dirty="0">
              <a:solidFill>
                <a:schemeClr val="bg1"/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  <a:p>
            <a:endParaRPr lang="en-US" altLang="ko-KR" dirty="0">
              <a:solidFill>
                <a:schemeClr val="bg1"/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  <a:p>
            <a:r>
              <a:rPr lang="ko-KR" altLang="en-US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한글로 작성할 수 있는 국어 글쓰기와 영어 작문을 연습할 수 있는 영어 글쓰기가 제공됩니다</a:t>
            </a:r>
            <a:r>
              <a:rPr lang="en-US" altLang="ko-KR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.</a:t>
            </a:r>
            <a:r>
              <a:rPr lang="ko-KR" altLang="en-US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</a:t>
            </a:r>
            <a:endParaRPr lang="en-US" altLang="ko-KR" dirty="0">
              <a:solidFill>
                <a:schemeClr val="bg1"/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  <a:p>
            <a:endParaRPr lang="en-US" altLang="ko-KR" dirty="0">
              <a:solidFill>
                <a:schemeClr val="bg1"/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  <a:p>
            <a:r>
              <a:rPr lang="ko-KR" altLang="en-US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주제를 고르고</a:t>
            </a:r>
            <a:r>
              <a:rPr lang="en-US" altLang="ko-KR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,</a:t>
            </a:r>
            <a:r>
              <a:rPr lang="ko-KR" altLang="en-US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주제에 대한 설명과 글쓰기 가이드를 확인하여 제출하면 선생님의 채점을 기다리지 않아도</a:t>
            </a:r>
            <a:r>
              <a:rPr lang="en-US" altLang="ko-KR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,</a:t>
            </a:r>
            <a:r>
              <a:rPr lang="ko-KR" altLang="en-US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</a:t>
            </a:r>
            <a:r>
              <a:rPr lang="en-US" altLang="ko-KR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1-2</a:t>
            </a:r>
            <a:r>
              <a:rPr lang="ko-KR" altLang="en-US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분 내로 </a:t>
            </a:r>
            <a:r>
              <a:rPr lang="en-US" altLang="ko-KR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AI</a:t>
            </a:r>
            <a:r>
              <a:rPr lang="ko-KR" altLang="en-US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의 피드백을 받을 수 있어요</a:t>
            </a:r>
            <a:r>
              <a:rPr lang="en-US" altLang="ko-KR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.</a:t>
            </a:r>
            <a:r>
              <a:rPr lang="ko-KR" altLang="en-US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</a:t>
            </a:r>
            <a:endParaRPr lang="en-US" altLang="ko-KR" dirty="0">
              <a:solidFill>
                <a:schemeClr val="bg1"/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</p:txBody>
      </p:sp>
      <p:pic>
        <p:nvPicPr>
          <p:cNvPr id="2" name="그림 1" descr="폰트, 그래픽, 로고, 타이포그래피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1CBEE9B0-AF3F-B97A-9A1D-9B24918F35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7574" y="6403869"/>
            <a:ext cx="999239" cy="190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8272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18C050-1EA4-240B-4720-0E343B4E3B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제목 1">
            <a:extLst>
              <a:ext uri="{FF2B5EF4-FFF2-40B4-BE49-F238E27FC236}">
                <a16:creationId xmlns:a16="http://schemas.microsoft.com/office/drawing/2014/main" id="{CACD4E7C-030C-C716-7EA6-C2B12C2DA6C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47132" y="410594"/>
            <a:ext cx="8698070" cy="583318"/>
          </a:xfrm>
          <a:prstGeom prst="rect">
            <a:avLst/>
          </a:prstGeom>
        </p:spPr>
        <p:txBody>
          <a:bodyPr anchor="t" anchorCtr="0">
            <a:noAutofit/>
          </a:bodyPr>
          <a:lstStyle/>
          <a:p>
            <a:pPr>
              <a:lnSpc>
                <a:spcPct val="110000"/>
              </a:lnSpc>
              <a:spcBef>
                <a:spcPts val="5000"/>
              </a:spcBef>
              <a:defRPr sz="5300" spc="-100">
                <a:solidFill>
                  <a:srgbClr val="00C896"/>
                </a:solidFill>
                <a:latin typeface="Pretendard Bold"/>
                <a:ea typeface="Pretendard Bold"/>
                <a:cs typeface="Pretendard Bold"/>
                <a:sym typeface="Pretendard Bold"/>
              </a:defRPr>
            </a:pPr>
            <a:r>
              <a:rPr lang="ko-KR" altLang="en-US" sz="3600" b="1" dirty="0" err="1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클래스팅</a:t>
            </a:r>
            <a:r>
              <a:rPr lang="ko-KR" altLang="en-US" sz="3600" b="1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</a:t>
            </a:r>
            <a:r>
              <a:rPr lang="en-US" altLang="ko-KR" sz="3600" b="1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AI </a:t>
            </a:r>
            <a:r>
              <a:rPr lang="ko-KR" altLang="en-US" sz="3600" b="1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이용권 등록 방법</a:t>
            </a:r>
            <a:endParaRPr sz="3600" b="1" dirty="0">
              <a:solidFill>
                <a:schemeClr val="bg1"/>
              </a:solidFill>
              <a:latin typeface="Pretendard Variable SemiBold" panose="02000003000000020004" pitchFamily="2" charset="-127"/>
              <a:ea typeface="Pretendard Variable SemiBold" panose="02000003000000020004" pitchFamily="2" charset="-127"/>
              <a:cs typeface="Pretendard Variable SemiBold" panose="02000003000000020004" pitchFamily="2" charset="-127"/>
            </a:endParaRPr>
          </a:p>
        </p:txBody>
      </p:sp>
      <p:sp>
        <p:nvSpPr>
          <p:cNvPr id="121" name="직선 연결선[R] 6">
            <a:extLst>
              <a:ext uri="{FF2B5EF4-FFF2-40B4-BE49-F238E27FC236}">
                <a16:creationId xmlns:a16="http://schemas.microsoft.com/office/drawing/2014/main" id="{085B58FF-4C43-9022-370A-801D6637F0FF}"/>
              </a:ext>
            </a:extLst>
          </p:cNvPr>
          <p:cNvSpPr/>
          <p:nvPr/>
        </p:nvSpPr>
        <p:spPr>
          <a:xfrm>
            <a:off x="547132" y="1202635"/>
            <a:ext cx="11097736" cy="0"/>
          </a:xfrm>
          <a:prstGeom prst="line">
            <a:avLst/>
          </a:prstGeom>
          <a:ln w="6350">
            <a:solidFill>
              <a:srgbClr val="FFFFFF"/>
            </a:solidFill>
            <a:miter/>
          </a:ln>
        </p:spPr>
        <p:txBody>
          <a:bodyPr lIns="45718" tIns="45718" rIns="45718" bIns="45718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CB94ABD-AAFC-2BB7-C7DF-14542C808358}"/>
              </a:ext>
            </a:extLst>
          </p:cNvPr>
          <p:cNvSpPr txBox="1"/>
          <p:nvPr/>
        </p:nvSpPr>
        <p:spPr>
          <a:xfrm>
            <a:off x="547132" y="1425954"/>
            <a:ext cx="11097736" cy="70788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r>
              <a:rPr lang="ko-KR" altLang="en-US" sz="2000" dirty="0">
                <a:solidFill>
                  <a:schemeClr val="bg1"/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Pretendard Variable Medium" panose="02000003000000020004" pitchFamily="2" charset="-127"/>
              </a:rPr>
              <a:t>이용권 코드가 있나요</a:t>
            </a:r>
            <a:r>
              <a:rPr lang="en-US" altLang="ko-KR" sz="2000" dirty="0">
                <a:solidFill>
                  <a:schemeClr val="bg1"/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Pretendard Variable Medium" panose="02000003000000020004" pitchFamily="2" charset="-127"/>
              </a:rPr>
              <a:t>?</a:t>
            </a:r>
            <a:r>
              <a:rPr lang="ko-KR" altLang="en-US" sz="2000" dirty="0">
                <a:solidFill>
                  <a:schemeClr val="bg1"/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Pretendard Variable Medium" panose="02000003000000020004" pitchFamily="2" charset="-127"/>
              </a:rPr>
              <a:t> </a:t>
            </a:r>
            <a:endParaRPr lang="en-US" altLang="ko-KR" sz="2000" dirty="0">
              <a:solidFill>
                <a:schemeClr val="bg1"/>
              </a:solidFill>
              <a:latin typeface="Pretendard Variable Medium" panose="02000003000000020004" pitchFamily="2" charset="-127"/>
              <a:ea typeface="Pretendard Variable Medium" panose="02000003000000020004" pitchFamily="2" charset="-127"/>
              <a:cs typeface="Pretendard Variable Medium" panose="02000003000000020004" pitchFamily="2" charset="-127"/>
            </a:endParaRPr>
          </a:p>
          <a:p>
            <a:r>
              <a:rPr lang="en-US" altLang="ko-KR" sz="2000" dirty="0" err="1">
                <a:solidFill>
                  <a:schemeClr val="bg1"/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Pretendard Variable Medium" panose="02000003000000020004" pitchFamily="2" charset="-127"/>
              </a:rPr>
              <a:t>ai.classting.com</a:t>
            </a:r>
            <a:r>
              <a:rPr lang="ko-KR" altLang="en-US" sz="2000" dirty="0">
                <a:solidFill>
                  <a:schemeClr val="bg1"/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Pretendard Variable Medium" panose="02000003000000020004" pitchFamily="2" charset="-127"/>
              </a:rPr>
              <a:t> 접속</a:t>
            </a:r>
            <a:r>
              <a:rPr lang="en-US" altLang="ko-KR" sz="2000" dirty="0">
                <a:solidFill>
                  <a:schemeClr val="bg1"/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Pretendard Variable Medium" panose="02000003000000020004" pitchFamily="2" charset="-127"/>
              </a:rPr>
              <a:t> &gt; </a:t>
            </a:r>
            <a:r>
              <a:rPr lang="ko-KR" altLang="en-US" sz="2000" dirty="0">
                <a:solidFill>
                  <a:schemeClr val="bg1"/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Pretendard Variable Medium" panose="02000003000000020004" pitchFamily="2" charset="-127"/>
              </a:rPr>
              <a:t>우측 상단 프로필에서 </a:t>
            </a:r>
            <a:r>
              <a:rPr lang="en-US" altLang="ko-KR" sz="2000" dirty="0">
                <a:solidFill>
                  <a:schemeClr val="bg1"/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Pretendard Variable Medium" panose="02000003000000020004" pitchFamily="2" charset="-127"/>
              </a:rPr>
              <a:t>＇</a:t>
            </a:r>
            <a:r>
              <a:rPr lang="ko-KR" altLang="en-US" sz="2000" dirty="0">
                <a:solidFill>
                  <a:schemeClr val="bg1"/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Pretendard Variable Medium" panose="02000003000000020004" pitchFamily="2" charset="-127"/>
              </a:rPr>
              <a:t>이용권 등록 </a:t>
            </a:r>
            <a:r>
              <a:rPr lang="en-US" altLang="ko-KR" sz="2000" dirty="0">
                <a:solidFill>
                  <a:schemeClr val="bg1"/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Pretendard Variable Medium" panose="02000003000000020004" pitchFamily="2" charset="-127"/>
              </a:rPr>
              <a:t>＇</a:t>
            </a:r>
            <a:r>
              <a:rPr lang="ko-KR" altLang="en-US" sz="2000" dirty="0">
                <a:solidFill>
                  <a:schemeClr val="bg1"/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Pretendard Variable Medium" panose="02000003000000020004" pitchFamily="2" charset="-127"/>
              </a:rPr>
              <a:t> 선택</a:t>
            </a: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28D2F6F5-81B3-65A1-D189-290AECDD822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031999" y="2441997"/>
            <a:ext cx="8128002" cy="5562952"/>
          </a:xfrm>
          <a:custGeom>
            <a:avLst/>
            <a:gdLst>
              <a:gd name="csX0" fmla="*/ 146048 w 5770883"/>
              <a:gd name="csY0" fmla="*/ 0 h 3949697"/>
              <a:gd name="csX1" fmla="*/ 5634993 w 5770883"/>
              <a:gd name="csY1" fmla="*/ 0 h 3949697"/>
              <a:gd name="csX2" fmla="*/ 5769564 w 5770883"/>
              <a:gd name="csY2" fmla="*/ 89200 h 3949697"/>
              <a:gd name="csX3" fmla="*/ 5770883 w 5770883"/>
              <a:gd name="csY3" fmla="*/ 95734 h 3949697"/>
              <a:gd name="csX4" fmla="*/ 5770883 w 5770883"/>
              <a:gd name="csY4" fmla="*/ 3866516 h 3949697"/>
              <a:gd name="csX5" fmla="*/ 5769564 w 5770883"/>
              <a:gd name="csY5" fmla="*/ 3873050 h 3949697"/>
              <a:gd name="csX6" fmla="*/ 5738265 w 5770883"/>
              <a:gd name="csY6" fmla="*/ 3919473 h 3949697"/>
              <a:gd name="csX7" fmla="*/ 5693436 w 5770883"/>
              <a:gd name="csY7" fmla="*/ 3949697 h 3949697"/>
              <a:gd name="csX8" fmla="*/ 87606 w 5770883"/>
              <a:gd name="csY8" fmla="*/ 3949697 h 3949697"/>
              <a:gd name="csX9" fmla="*/ 42777 w 5770883"/>
              <a:gd name="csY9" fmla="*/ 3919473 h 3949697"/>
              <a:gd name="csX10" fmla="*/ 0 w 5770883"/>
              <a:gd name="csY10" fmla="*/ 3816201 h 3949697"/>
              <a:gd name="csX11" fmla="*/ 0 w 5770883"/>
              <a:gd name="csY11" fmla="*/ 146048 h 3949697"/>
              <a:gd name="csX12" fmla="*/ 146048 w 5770883"/>
              <a:gd name="csY12" fmla="*/ 0 h 3949697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</a:cxnLst>
            <a:rect l="l" t="t" r="r" b="b"/>
            <a:pathLst>
              <a:path w="5770883" h="3949697">
                <a:moveTo>
                  <a:pt x="146048" y="0"/>
                </a:moveTo>
                <a:lnTo>
                  <a:pt x="5634993" y="0"/>
                </a:lnTo>
                <a:cubicBezTo>
                  <a:pt x="5695488" y="0"/>
                  <a:pt x="5747392" y="36781"/>
                  <a:pt x="5769564" y="89200"/>
                </a:cubicBezTo>
                <a:lnTo>
                  <a:pt x="5770883" y="95734"/>
                </a:lnTo>
                <a:lnTo>
                  <a:pt x="5770883" y="3866516"/>
                </a:lnTo>
                <a:lnTo>
                  <a:pt x="5769564" y="3873050"/>
                </a:lnTo>
                <a:cubicBezTo>
                  <a:pt x="5762173" y="3890523"/>
                  <a:pt x="5751479" y="3906258"/>
                  <a:pt x="5738265" y="3919473"/>
                </a:cubicBezTo>
                <a:lnTo>
                  <a:pt x="5693436" y="3949697"/>
                </a:lnTo>
                <a:lnTo>
                  <a:pt x="87606" y="3949697"/>
                </a:lnTo>
                <a:lnTo>
                  <a:pt x="42777" y="3919473"/>
                </a:lnTo>
                <a:cubicBezTo>
                  <a:pt x="16347" y="3893043"/>
                  <a:pt x="0" y="3856531"/>
                  <a:pt x="0" y="3816201"/>
                </a:cubicBezTo>
                <a:lnTo>
                  <a:pt x="0" y="146048"/>
                </a:lnTo>
                <a:cubicBezTo>
                  <a:pt x="0" y="65388"/>
                  <a:pt x="65388" y="0"/>
                  <a:pt x="146048" y="0"/>
                </a:cubicBezTo>
                <a:close/>
              </a:path>
            </a:pathLst>
          </a:custGeom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187CF511-7436-B7FA-1A22-DE7178A378B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214" t="1273" r="1970" b="1516"/>
          <a:stretch>
            <a:fillRect/>
          </a:stretch>
        </p:blipFill>
        <p:spPr>
          <a:xfrm>
            <a:off x="9045574" y="2924175"/>
            <a:ext cx="1092201" cy="2085975"/>
          </a:xfrm>
          <a:prstGeom prst="rect">
            <a:avLst/>
          </a:prstGeom>
        </p:spPr>
      </p:pic>
      <p:sp>
        <p:nvSpPr>
          <p:cNvPr id="10" name="모서리가 둥근 직사각형 9">
            <a:extLst>
              <a:ext uri="{FF2B5EF4-FFF2-40B4-BE49-F238E27FC236}">
                <a16:creationId xmlns:a16="http://schemas.microsoft.com/office/drawing/2014/main" id="{BD279355-5AA4-B870-6EC2-31163B193F80}"/>
              </a:ext>
            </a:extLst>
          </p:cNvPr>
          <p:cNvSpPr/>
          <p:nvPr/>
        </p:nvSpPr>
        <p:spPr>
          <a:xfrm>
            <a:off x="8983021" y="3567859"/>
            <a:ext cx="1224235" cy="440977"/>
          </a:xfrm>
          <a:prstGeom prst="roundRect">
            <a:avLst/>
          </a:prstGeom>
          <a:noFill/>
          <a:ln w="38100" cap="flat">
            <a:solidFill>
              <a:srgbClr val="FF0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cxnSp>
        <p:nvCxnSpPr>
          <p:cNvPr id="7" name="직선 화살표 연결선 6">
            <a:extLst>
              <a:ext uri="{FF2B5EF4-FFF2-40B4-BE49-F238E27FC236}">
                <a16:creationId xmlns:a16="http://schemas.microsoft.com/office/drawing/2014/main" id="{A7A77FC1-6704-9774-A187-34943D6E0614}"/>
              </a:ext>
            </a:extLst>
          </p:cNvPr>
          <p:cNvCxnSpPr/>
          <p:nvPr/>
        </p:nvCxnSpPr>
        <p:spPr>
          <a:xfrm>
            <a:off x="9672638" y="2924175"/>
            <a:ext cx="0" cy="504825"/>
          </a:xfrm>
          <a:prstGeom prst="straightConnector1">
            <a:avLst/>
          </a:prstGeom>
          <a:noFill/>
          <a:ln w="38100" cap="flat">
            <a:solidFill>
              <a:srgbClr val="FF0000"/>
            </a:solidFill>
            <a:prstDash val="solid"/>
            <a:round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8" name="모서리가 둥근 직사각형 7">
            <a:extLst>
              <a:ext uri="{FF2B5EF4-FFF2-40B4-BE49-F238E27FC236}">
                <a16:creationId xmlns:a16="http://schemas.microsoft.com/office/drawing/2014/main" id="{F6488C42-9A2A-1030-8789-8383E950E5CD}"/>
              </a:ext>
            </a:extLst>
          </p:cNvPr>
          <p:cNvSpPr/>
          <p:nvPr/>
        </p:nvSpPr>
        <p:spPr>
          <a:xfrm>
            <a:off x="9422804" y="2470669"/>
            <a:ext cx="550687" cy="440977"/>
          </a:xfrm>
          <a:prstGeom prst="roundRect">
            <a:avLst/>
          </a:prstGeom>
          <a:noFill/>
          <a:ln w="38100" cap="flat">
            <a:solidFill>
              <a:srgbClr val="FF0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EE7E79B-1363-66CC-E3A4-3D7235683248}"/>
              </a:ext>
            </a:extLst>
          </p:cNvPr>
          <p:cNvSpPr txBox="1"/>
          <p:nvPr/>
        </p:nvSpPr>
        <p:spPr>
          <a:xfrm>
            <a:off x="7583338" y="671540"/>
            <a:ext cx="4229617" cy="3077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ko-KR" altLang="en-US" sz="1400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*학교 단체 구매의 경우 이용권 등록은 필요하지 않습니다</a:t>
            </a:r>
            <a:r>
              <a:rPr lang="en-US" altLang="ko-KR" sz="1400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.</a:t>
            </a:r>
            <a:endParaRPr lang="en-US" altLang="ko-KR" sz="1400" dirty="0">
              <a:solidFill>
                <a:schemeClr val="bg1"/>
              </a:solidFill>
              <a:latin typeface="Pretendard Light" panose="02000403000000020004" pitchFamily="2" charset="-127"/>
              <a:ea typeface="Pretendard Light" panose="02000403000000020004" pitchFamily="2" charset="-127"/>
              <a:cs typeface="Pretendard Light" panose="02000403000000020004" pitchFamily="2" charset="-127"/>
            </a:endParaRPr>
          </a:p>
        </p:txBody>
      </p:sp>
      <p:pic>
        <p:nvPicPr>
          <p:cNvPr id="12" name="그림 11" descr="폰트, 그래픽, 로고, 타이포그래피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ED90AAFA-42BA-7DBB-7FEE-765866D0E6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7574" y="6403869"/>
            <a:ext cx="999239" cy="190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709734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E5E0A0-C733-6D7B-3E60-10E7239EBA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제목 1">
            <a:extLst>
              <a:ext uri="{FF2B5EF4-FFF2-40B4-BE49-F238E27FC236}">
                <a16:creationId xmlns:a16="http://schemas.microsoft.com/office/drawing/2014/main" id="{BAD996F2-1E04-DAD4-7D72-221E29429B5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47132" y="410594"/>
            <a:ext cx="8698070" cy="583318"/>
          </a:xfrm>
          <a:prstGeom prst="rect">
            <a:avLst/>
          </a:prstGeom>
        </p:spPr>
        <p:txBody>
          <a:bodyPr anchor="t" anchorCtr="0">
            <a:noAutofit/>
          </a:bodyPr>
          <a:lstStyle/>
          <a:p>
            <a:pPr>
              <a:lnSpc>
                <a:spcPct val="110000"/>
              </a:lnSpc>
              <a:spcBef>
                <a:spcPts val="5000"/>
              </a:spcBef>
              <a:defRPr sz="5300" spc="-100">
                <a:solidFill>
                  <a:srgbClr val="00C896"/>
                </a:solidFill>
                <a:latin typeface="Pretendard Bold"/>
                <a:ea typeface="Pretendard Bold"/>
                <a:cs typeface="Pretendard Bold"/>
                <a:sym typeface="Pretendard Bold"/>
              </a:defRPr>
            </a:pPr>
            <a:r>
              <a:rPr lang="ko-KR" altLang="en-US" sz="3600" b="1" dirty="0" err="1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라이팅</a:t>
            </a:r>
            <a:r>
              <a:rPr lang="ko-KR" altLang="en-US" sz="3600" b="1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접속 방법</a:t>
            </a:r>
            <a:endParaRPr sz="3600" b="1" dirty="0">
              <a:solidFill>
                <a:schemeClr val="bg1"/>
              </a:solidFill>
              <a:latin typeface="Pretendard Variable SemiBold" panose="02000003000000020004" pitchFamily="2" charset="-127"/>
              <a:ea typeface="Pretendard Variable SemiBold" panose="02000003000000020004" pitchFamily="2" charset="-127"/>
              <a:cs typeface="Pretendard Variable SemiBold" panose="02000003000000020004" pitchFamily="2" charset="-127"/>
            </a:endParaRPr>
          </a:p>
        </p:txBody>
      </p:sp>
      <p:sp>
        <p:nvSpPr>
          <p:cNvPr id="121" name="직선 연결선[R] 6">
            <a:extLst>
              <a:ext uri="{FF2B5EF4-FFF2-40B4-BE49-F238E27FC236}">
                <a16:creationId xmlns:a16="http://schemas.microsoft.com/office/drawing/2014/main" id="{C017029E-761A-D25B-A5F6-ED8C28218C95}"/>
              </a:ext>
            </a:extLst>
          </p:cNvPr>
          <p:cNvSpPr/>
          <p:nvPr/>
        </p:nvSpPr>
        <p:spPr>
          <a:xfrm>
            <a:off x="547132" y="1202635"/>
            <a:ext cx="11097736" cy="0"/>
          </a:xfrm>
          <a:prstGeom prst="line">
            <a:avLst/>
          </a:prstGeom>
          <a:ln w="6350">
            <a:solidFill>
              <a:srgbClr val="FFFFFF"/>
            </a:solidFill>
            <a:miter/>
          </a:ln>
        </p:spPr>
        <p:txBody>
          <a:bodyPr lIns="45718" tIns="45718" rIns="45718" bIns="45718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62C3046-4063-5175-ECEC-1CBAE311A989}"/>
              </a:ext>
            </a:extLst>
          </p:cNvPr>
          <p:cNvSpPr txBox="1"/>
          <p:nvPr/>
        </p:nvSpPr>
        <p:spPr>
          <a:xfrm>
            <a:off x="547132" y="1516566"/>
            <a:ext cx="11097736" cy="70788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r>
              <a:rPr lang="en-US" altLang="ko-KR" sz="2000" dirty="0" err="1">
                <a:solidFill>
                  <a:schemeClr val="bg1"/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Pretendard Variable Medium" panose="02000003000000020004" pitchFamily="2" charset="-127"/>
              </a:rPr>
              <a:t>ai.classting.com</a:t>
            </a:r>
            <a:r>
              <a:rPr lang="ko-KR" altLang="en-US" sz="2000" dirty="0">
                <a:solidFill>
                  <a:schemeClr val="bg1"/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Pretendard Variable Medium" panose="02000003000000020004" pitchFamily="2" charset="-127"/>
              </a:rPr>
              <a:t> 접속</a:t>
            </a:r>
            <a:r>
              <a:rPr lang="en-US" altLang="ko-KR" sz="2000" dirty="0">
                <a:solidFill>
                  <a:schemeClr val="bg1"/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Pretendard Variable Medium" panose="02000003000000020004" pitchFamily="2" charset="-127"/>
              </a:rPr>
              <a:t> &gt; </a:t>
            </a:r>
            <a:r>
              <a:rPr lang="ko-KR" altLang="en-US" sz="2000" dirty="0">
                <a:solidFill>
                  <a:schemeClr val="bg1"/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Pretendard Variable Medium" panose="02000003000000020004" pitchFamily="2" charset="-127"/>
              </a:rPr>
              <a:t>상단 메뉴바에서 </a:t>
            </a:r>
            <a:r>
              <a:rPr lang="en-US" altLang="ko-KR" sz="2000" dirty="0">
                <a:solidFill>
                  <a:schemeClr val="bg1"/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Pretendard Variable Medium" panose="02000003000000020004" pitchFamily="2" charset="-127"/>
              </a:rPr>
              <a:t>‘</a:t>
            </a:r>
            <a:r>
              <a:rPr lang="ko-KR" altLang="en-US" sz="2000" dirty="0" err="1">
                <a:solidFill>
                  <a:schemeClr val="bg1"/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Pretendard Variable Medium" panose="02000003000000020004" pitchFamily="2" charset="-127"/>
              </a:rPr>
              <a:t>라이팅</a:t>
            </a:r>
            <a:r>
              <a:rPr lang="en-US" altLang="ko-KR" sz="2000" dirty="0">
                <a:solidFill>
                  <a:schemeClr val="bg1"/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Pretendard Variable Medium" panose="02000003000000020004" pitchFamily="2" charset="-127"/>
              </a:rPr>
              <a:t>’</a:t>
            </a:r>
            <a:r>
              <a:rPr lang="ko-KR" altLang="en-US" sz="2000" dirty="0">
                <a:solidFill>
                  <a:schemeClr val="bg1"/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Pretendard Variable Medium" panose="02000003000000020004" pitchFamily="2" charset="-127"/>
              </a:rPr>
              <a:t> 선택</a:t>
            </a:r>
            <a:r>
              <a:rPr lang="en-US" altLang="ko-KR" sz="2000" dirty="0">
                <a:solidFill>
                  <a:schemeClr val="bg1"/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Pretendard Variable Medium" panose="02000003000000020004" pitchFamily="2" charset="-127"/>
              </a:rPr>
              <a:t> </a:t>
            </a:r>
            <a:endParaRPr lang="ko-KR" altLang="en-US" sz="2000" dirty="0">
              <a:solidFill>
                <a:schemeClr val="bg1"/>
              </a:solidFill>
              <a:latin typeface="Pretendard Variable Medium" panose="02000003000000020004" pitchFamily="2" charset="-127"/>
              <a:ea typeface="Pretendard Variable Medium" panose="02000003000000020004" pitchFamily="2" charset="-127"/>
              <a:cs typeface="Pretendard Variable Medium" panose="02000003000000020004" pitchFamily="2" charset="-127"/>
            </a:endParaRPr>
          </a:p>
          <a:p>
            <a:r>
              <a:rPr lang="ko-KR" altLang="en-US" sz="2000" dirty="0">
                <a:solidFill>
                  <a:schemeClr val="bg1"/>
                </a:solidFill>
                <a:latin typeface="Pretendard Variable Medium" panose="02000003000000020004" pitchFamily="2" charset="-127"/>
                <a:ea typeface="Pretendard Variable Medium" panose="02000003000000020004" pitchFamily="2" charset="-127"/>
                <a:cs typeface="Pretendard Variable Medium" panose="02000003000000020004" pitchFamily="2" charset="-127"/>
              </a:rPr>
              <a:t> </a:t>
            </a:r>
            <a:endParaRPr kumimoji="0" lang="ko-KR" altLang="en-US" sz="200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Pretendard Variable Medium" panose="02000003000000020004" pitchFamily="2" charset="-127"/>
              <a:ea typeface="Pretendard Variable Medium" panose="02000003000000020004" pitchFamily="2" charset="-127"/>
              <a:cs typeface="Pretendard Variable Medium" panose="02000003000000020004" pitchFamily="2" charset="-127"/>
              <a:sym typeface="Calibri"/>
            </a:endParaRP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A9DADE27-3753-AFC8-AC2E-F6BEBF2309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56472" y="2320289"/>
            <a:ext cx="8279056" cy="7233968"/>
          </a:xfrm>
          <a:custGeom>
            <a:avLst/>
            <a:gdLst>
              <a:gd name="csX0" fmla="*/ 146048 w 5770883"/>
              <a:gd name="csY0" fmla="*/ 0 h 3949697"/>
              <a:gd name="csX1" fmla="*/ 5634993 w 5770883"/>
              <a:gd name="csY1" fmla="*/ 0 h 3949697"/>
              <a:gd name="csX2" fmla="*/ 5769564 w 5770883"/>
              <a:gd name="csY2" fmla="*/ 89200 h 3949697"/>
              <a:gd name="csX3" fmla="*/ 5770883 w 5770883"/>
              <a:gd name="csY3" fmla="*/ 95734 h 3949697"/>
              <a:gd name="csX4" fmla="*/ 5770883 w 5770883"/>
              <a:gd name="csY4" fmla="*/ 3866516 h 3949697"/>
              <a:gd name="csX5" fmla="*/ 5769564 w 5770883"/>
              <a:gd name="csY5" fmla="*/ 3873050 h 3949697"/>
              <a:gd name="csX6" fmla="*/ 5738265 w 5770883"/>
              <a:gd name="csY6" fmla="*/ 3919473 h 3949697"/>
              <a:gd name="csX7" fmla="*/ 5693436 w 5770883"/>
              <a:gd name="csY7" fmla="*/ 3949697 h 3949697"/>
              <a:gd name="csX8" fmla="*/ 87606 w 5770883"/>
              <a:gd name="csY8" fmla="*/ 3949697 h 3949697"/>
              <a:gd name="csX9" fmla="*/ 42777 w 5770883"/>
              <a:gd name="csY9" fmla="*/ 3919473 h 3949697"/>
              <a:gd name="csX10" fmla="*/ 0 w 5770883"/>
              <a:gd name="csY10" fmla="*/ 3816201 h 3949697"/>
              <a:gd name="csX11" fmla="*/ 0 w 5770883"/>
              <a:gd name="csY11" fmla="*/ 146048 h 3949697"/>
              <a:gd name="csX12" fmla="*/ 146048 w 5770883"/>
              <a:gd name="csY12" fmla="*/ 0 h 3949697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</a:cxnLst>
            <a:rect l="l" t="t" r="r" b="b"/>
            <a:pathLst>
              <a:path w="5770883" h="3949697">
                <a:moveTo>
                  <a:pt x="146048" y="0"/>
                </a:moveTo>
                <a:lnTo>
                  <a:pt x="5634993" y="0"/>
                </a:lnTo>
                <a:cubicBezTo>
                  <a:pt x="5695488" y="0"/>
                  <a:pt x="5747392" y="36781"/>
                  <a:pt x="5769564" y="89200"/>
                </a:cubicBezTo>
                <a:lnTo>
                  <a:pt x="5770883" y="95734"/>
                </a:lnTo>
                <a:lnTo>
                  <a:pt x="5770883" y="3866516"/>
                </a:lnTo>
                <a:lnTo>
                  <a:pt x="5769564" y="3873050"/>
                </a:lnTo>
                <a:cubicBezTo>
                  <a:pt x="5762173" y="3890523"/>
                  <a:pt x="5751479" y="3906258"/>
                  <a:pt x="5738265" y="3919473"/>
                </a:cubicBezTo>
                <a:lnTo>
                  <a:pt x="5693436" y="3949697"/>
                </a:lnTo>
                <a:lnTo>
                  <a:pt x="87606" y="3949697"/>
                </a:lnTo>
                <a:lnTo>
                  <a:pt x="42777" y="3919473"/>
                </a:lnTo>
                <a:cubicBezTo>
                  <a:pt x="16347" y="3893043"/>
                  <a:pt x="0" y="3856531"/>
                  <a:pt x="0" y="3816201"/>
                </a:cubicBezTo>
                <a:lnTo>
                  <a:pt x="0" y="146048"/>
                </a:lnTo>
                <a:cubicBezTo>
                  <a:pt x="0" y="65388"/>
                  <a:pt x="65388" y="0"/>
                  <a:pt x="146048" y="0"/>
                </a:cubicBezTo>
                <a:close/>
              </a:path>
            </a:pathLst>
          </a:custGeom>
        </p:spPr>
      </p:pic>
      <p:sp>
        <p:nvSpPr>
          <p:cNvPr id="10" name="모서리가 둥근 직사각형 9">
            <a:extLst>
              <a:ext uri="{FF2B5EF4-FFF2-40B4-BE49-F238E27FC236}">
                <a16:creationId xmlns:a16="http://schemas.microsoft.com/office/drawing/2014/main" id="{50BC60D2-DA46-CAC0-DDF8-6B3786090389}"/>
              </a:ext>
            </a:extLst>
          </p:cNvPr>
          <p:cNvSpPr/>
          <p:nvPr/>
        </p:nvSpPr>
        <p:spPr>
          <a:xfrm>
            <a:off x="5174570" y="2187139"/>
            <a:ext cx="810496" cy="702477"/>
          </a:xfrm>
          <a:prstGeom prst="roundRect">
            <a:avLst/>
          </a:prstGeom>
          <a:noFill/>
          <a:ln w="38100" cap="flat">
            <a:solidFill>
              <a:srgbClr val="FF0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2" name="그림 1" descr="폰트, 그래픽, 로고, 타이포그래피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9AEEBAEB-B0C5-B672-2DBB-C45067CDF0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7574" y="6403869"/>
            <a:ext cx="999239" cy="190039"/>
          </a:xfrm>
          <a:prstGeom prst="rect">
            <a:avLst/>
          </a:prstGeom>
        </p:spPr>
      </p:pic>
      <p:sp>
        <p:nvSpPr>
          <p:cNvPr id="4" name="모서리가 둥근 직사각형 3">
            <a:extLst>
              <a:ext uri="{FF2B5EF4-FFF2-40B4-BE49-F238E27FC236}">
                <a16:creationId xmlns:a16="http://schemas.microsoft.com/office/drawing/2014/main" id="{BF6F8F8B-A79C-47B4-3A7B-3108540A6925}"/>
              </a:ext>
            </a:extLst>
          </p:cNvPr>
          <p:cNvSpPr/>
          <p:nvPr/>
        </p:nvSpPr>
        <p:spPr>
          <a:xfrm>
            <a:off x="7387590" y="4952888"/>
            <a:ext cx="2490506" cy="1280487"/>
          </a:xfrm>
          <a:prstGeom prst="roundRect">
            <a:avLst/>
          </a:prstGeom>
          <a:noFill/>
          <a:ln w="38100" cap="flat">
            <a:solidFill>
              <a:srgbClr val="FF0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72334596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DE938C-B766-C09C-1C5E-3AB7A2E904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>
            <a:extLst>
              <a:ext uri="{FF2B5EF4-FFF2-40B4-BE49-F238E27FC236}">
                <a16:creationId xmlns:a16="http://schemas.microsoft.com/office/drawing/2014/main" id="{92588C6B-F9D9-6403-CC92-E181D29310BE}"/>
              </a:ext>
            </a:extLst>
          </p:cNvPr>
          <p:cNvSpPr/>
          <p:nvPr/>
        </p:nvSpPr>
        <p:spPr>
          <a:xfrm>
            <a:off x="6678507" y="1411359"/>
            <a:ext cx="5022359" cy="4836890"/>
          </a:xfrm>
          <a:prstGeom prst="roundRect">
            <a:avLst>
              <a:gd name="adj" fmla="val 3749"/>
            </a:avLst>
          </a:prstGeom>
          <a:solidFill>
            <a:schemeClr val="bg1">
              <a:alpha val="1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5210D83E-5BAB-4F31-EE07-4A20C0DF9C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7132" y="1411359"/>
            <a:ext cx="5813898" cy="5642229"/>
          </a:xfrm>
          <a:custGeom>
            <a:avLst/>
            <a:gdLst>
              <a:gd name="csX0" fmla="*/ 146048 w 5770883"/>
              <a:gd name="csY0" fmla="*/ 0 h 3949697"/>
              <a:gd name="csX1" fmla="*/ 5634993 w 5770883"/>
              <a:gd name="csY1" fmla="*/ 0 h 3949697"/>
              <a:gd name="csX2" fmla="*/ 5769564 w 5770883"/>
              <a:gd name="csY2" fmla="*/ 89200 h 3949697"/>
              <a:gd name="csX3" fmla="*/ 5770883 w 5770883"/>
              <a:gd name="csY3" fmla="*/ 95734 h 3949697"/>
              <a:gd name="csX4" fmla="*/ 5770883 w 5770883"/>
              <a:gd name="csY4" fmla="*/ 3866516 h 3949697"/>
              <a:gd name="csX5" fmla="*/ 5769564 w 5770883"/>
              <a:gd name="csY5" fmla="*/ 3873050 h 3949697"/>
              <a:gd name="csX6" fmla="*/ 5738265 w 5770883"/>
              <a:gd name="csY6" fmla="*/ 3919473 h 3949697"/>
              <a:gd name="csX7" fmla="*/ 5693436 w 5770883"/>
              <a:gd name="csY7" fmla="*/ 3949697 h 3949697"/>
              <a:gd name="csX8" fmla="*/ 87606 w 5770883"/>
              <a:gd name="csY8" fmla="*/ 3949697 h 3949697"/>
              <a:gd name="csX9" fmla="*/ 42777 w 5770883"/>
              <a:gd name="csY9" fmla="*/ 3919473 h 3949697"/>
              <a:gd name="csX10" fmla="*/ 0 w 5770883"/>
              <a:gd name="csY10" fmla="*/ 3816201 h 3949697"/>
              <a:gd name="csX11" fmla="*/ 0 w 5770883"/>
              <a:gd name="csY11" fmla="*/ 146048 h 3949697"/>
              <a:gd name="csX12" fmla="*/ 146048 w 5770883"/>
              <a:gd name="csY12" fmla="*/ 0 h 3949697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</a:cxnLst>
            <a:rect l="l" t="t" r="r" b="b"/>
            <a:pathLst>
              <a:path w="5770883" h="3949697">
                <a:moveTo>
                  <a:pt x="146048" y="0"/>
                </a:moveTo>
                <a:lnTo>
                  <a:pt x="5634993" y="0"/>
                </a:lnTo>
                <a:cubicBezTo>
                  <a:pt x="5695488" y="0"/>
                  <a:pt x="5747392" y="36781"/>
                  <a:pt x="5769564" y="89200"/>
                </a:cubicBezTo>
                <a:lnTo>
                  <a:pt x="5770883" y="95734"/>
                </a:lnTo>
                <a:lnTo>
                  <a:pt x="5770883" y="3866516"/>
                </a:lnTo>
                <a:lnTo>
                  <a:pt x="5769564" y="3873050"/>
                </a:lnTo>
                <a:cubicBezTo>
                  <a:pt x="5762173" y="3890523"/>
                  <a:pt x="5751479" y="3906258"/>
                  <a:pt x="5738265" y="3919473"/>
                </a:cubicBezTo>
                <a:lnTo>
                  <a:pt x="5693436" y="3949697"/>
                </a:lnTo>
                <a:lnTo>
                  <a:pt x="87606" y="3949697"/>
                </a:lnTo>
                <a:lnTo>
                  <a:pt x="42777" y="3919473"/>
                </a:lnTo>
                <a:cubicBezTo>
                  <a:pt x="16347" y="3893043"/>
                  <a:pt x="0" y="3856531"/>
                  <a:pt x="0" y="3816201"/>
                </a:cubicBezTo>
                <a:lnTo>
                  <a:pt x="0" y="146048"/>
                </a:lnTo>
                <a:cubicBezTo>
                  <a:pt x="0" y="65388"/>
                  <a:pt x="65388" y="0"/>
                  <a:pt x="146048" y="0"/>
                </a:cubicBezTo>
                <a:close/>
              </a:path>
            </a:pathLst>
          </a:custGeom>
        </p:spPr>
      </p:pic>
      <p:sp>
        <p:nvSpPr>
          <p:cNvPr id="115" name="제목 1">
            <a:extLst>
              <a:ext uri="{FF2B5EF4-FFF2-40B4-BE49-F238E27FC236}">
                <a16:creationId xmlns:a16="http://schemas.microsoft.com/office/drawing/2014/main" id="{EBFF2FEC-B54A-C36C-B057-EB4C0903699B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47132" y="410594"/>
            <a:ext cx="8698070" cy="583318"/>
          </a:xfrm>
          <a:prstGeom prst="rect">
            <a:avLst/>
          </a:prstGeom>
        </p:spPr>
        <p:txBody>
          <a:bodyPr anchor="t" anchorCtr="0">
            <a:noAutofit/>
          </a:bodyPr>
          <a:lstStyle/>
          <a:p>
            <a:pPr>
              <a:lnSpc>
                <a:spcPct val="110000"/>
              </a:lnSpc>
              <a:spcBef>
                <a:spcPts val="5000"/>
              </a:spcBef>
              <a:defRPr sz="5300" spc="-100">
                <a:solidFill>
                  <a:srgbClr val="00C896"/>
                </a:solidFill>
                <a:latin typeface="Pretendard Bold"/>
                <a:ea typeface="Pretendard Bold"/>
                <a:cs typeface="Pretendard Bold"/>
                <a:sym typeface="Pretendard Bold"/>
              </a:defRPr>
            </a:pPr>
            <a:r>
              <a:rPr lang="ko-KR" altLang="en-US" sz="3600" b="1" dirty="0" err="1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라이팅</a:t>
            </a:r>
            <a:r>
              <a:rPr lang="ko-KR" altLang="en-US" sz="3600" b="1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</a:t>
            </a:r>
            <a:r>
              <a:rPr lang="ko-KR" altLang="en-US" sz="3600" b="1" dirty="0" err="1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서논술</a:t>
            </a:r>
            <a:r>
              <a:rPr lang="ko-KR" altLang="en-US" sz="3600" b="1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평가 배부하기</a:t>
            </a:r>
            <a:endParaRPr sz="3600" b="1" dirty="0">
              <a:solidFill>
                <a:schemeClr val="bg1"/>
              </a:solidFill>
              <a:latin typeface="Pretendard Variable SemiBold" panose="02000003000000020004" pitchFamily="2" charset="-127"/>
              <a:ea typeface="Pretendard Variable SemiBold" panose="02000003000000020004" pitchFamily="2" charset="-127"/>
              <a:cs typeface="Pretendard Variable SemiBold" panose="02000003000000020004" pitchFamily="2" charset="-127"/>
            </a:endParaRPr>
          </a:p>
        </p:txBody>
      </p:sp>
      <p:sp>
        <p:nvSpPr>
          <p:cNvPr id="121" name="직선 연결선[R] 6">
            <a:extLst>
              <a:ext uri="{FF2B5EF4-FFF2-40B4-BE49-F238E27FC236}">
                <a16:creationId xmlns:a16="http://schemas.microsoft.com/office/drawing/2014/main" id="{C42E14C5-B7AD-9DA0-514B-DB1E2111BC76}"/>
              </a:ext>
            </a:extLst>
          </p:cNvPr>
          <p:cNvSpPr/>
          <p:nvPr/>
        </p:nvSpPr>
        <p:spPr>
          <a:xfrm>
            <a:off x="547132" y="1202635"/>
            <a:ext cx="11097736" cy="0"/>
          </a:xfrm>
          <a:prstGeom prst="line">
            <a:avLst/>
          </a:prstGeom>
          <a:ln w="6350">
            <a:solidFill>
              <a:srgbClr val="FFFFFF"/>
            </a:solidFill>
            <a:miter/>
          </a:ln>
        </p:spPr>
        <p:txBody>
          <a:bodyPr lIns="45718" tIns="45718" rIns="45718" bIns="45718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0" name="모서리가 둥근 직사각형 9">
            <a:extLst>
              <a:ext uri="{FF2B5EF4-FFF2-40B4-BE49-F238E27FC236}">
                <a16:creationId xmlns:a16="http://schemas.microsoft.com/office/drawing/2014/main" id="{D1D869B3-0B03-B029-B6C9-E11044D830BD}"/>
              </a:ext>
            </a:extLst>
          </p:cNvPr>
          <p:cNvSpPr/>
          <p:nvPr/>
        </p:nvSpPr>
        <p:spPr>
          <a:xfrm>
            <a:off x="761238" y="2849206"/>
            <a:ext cx="5425816" cy="2043174"/>
          </a:xfrm>
          <a:prstGeom prst="roundRect">
            <a:avLst>
              <a:gd name="adj" fmla="val 8473"/>
            </a:avLst>
          </a:prstGeom>
          <a:noFill/>
          <a:ln w="38100" cap="flat">
            <a:solidFill>
              <a:srgbClr val="FF0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8F9F6DA-5DD6-C12B-3E17-7F690B1FEF5C}"/>
              </a:ext>
            </a:extLst>
          </p:cNvPr>
          <p:cNvSpPr txBox="1"/>
          <p:nvPr/>
        </p:nvSpPr>
        <p:spPr>
          <a:xfrm>
            <a:off x="6773401" y="1612712"/>
            <a:ext cx="4871467" cy="175432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ko-KR" altLang="en-US" b="1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성취기준 설정하기</a:t>
            </a:r>
            <a:endParaRPr lang="en-US" altLang="ko-KR" b="1" dirty="0">
              <a:solidFill>
                <a:schemeClr val="bg1"/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  <a:p>
            <a:pPr marL="342900" indent="-342900">
              <a:buAutoNum type="arabicPeriod"/>
            </a:pPr>
            <a:endParaRPr lang="en-US" altLang="ko-KR" b="1" dirty="0">
              <a:solidFill>
                <a:schemeClr val="bg1"/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  <a:p>
            <a:r>
              <a:rPr lang="en-US" altLang="ko-KR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2015,</a:t>
            </a:r>
            <a:r>
              <a:rPr lang="ko-KR" altLang="en-US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</a:t>
            </a:r>
            <a:r>
              <a:rPr lang="en-US" altLang="ko-KR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2022</a:t>
            </a:r>
            <a:r>
              <a:rPr lang="ko-KR" altLang="en-US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개정교육과정 중 선택</a:t>
            </a:r>
            <a:r>
              <a:rPr lang="en-US" altLang="ko-KR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,</a:t>
            </a:r>
          </a:p>
          <a:p>
            <a:r>
              <a:rPr lang="ko-KR" altLang="en-US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→ 학교급과 과목을 선택    </a:t>
            </a:r>
            <a:endParaRPr lang="en-US" altLang="ko-KR" dirty="0">
              <a:solidFill>
                <a:schemeClr val="bg1"/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  <a:p>
            <a:r>
              <a:rPr lang="ko-KR" altLang="en-US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→ 성취기준 목록에서 평가할 성취기준을 선택 </a:t>
            </a:r>
            <a:endParaRPr lang="en-US" altLang="ko-KR" dirty="0">
              <a:solidFill>
                <a:schemeClr val="bg1"/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  <a:p>
            <a:endParaRPr lang="en-US" altLang="ko-KR" dirty="0">
              <a:solidFill>
                <a:schemeClr val="bg1"/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</p:txBody>
      </p:sp>
      <p:pic>
        <p:nvPicPr>
          <p:cNvPr id="3" name="그림 2" descr="폰트, 그래픽, 로고, 타이포그래피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DF242E29-52C0-5465-CE76-F27CECED56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7574" y="6403869"/>
            <a:ext cx="999239" cy="19003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C8CA7D6-1DFC-07DC-5899-E6EA2B973EB5}"/>
              </a:ext>
            </a:extLst>
          </p:cNvPr>
          <p:cNvSpPr txBox="1"/>
          <p:nvPr/>
        </p:nvSpPr>
        <p:spPr>
          <a:xfrm>
            <a:off x="6773400" y="3856571"/>
            <a:ext cx="4871467" cy="203132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altLang="ko-KR" b="1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2.</a:t>
            </a:r>
            <a:r>
              <a:rPr lang="ko-KR" altLang="en-US" b="1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채점 기준 설정하기 </a:t>
            </a:r>
            <a:endParaRPr lang="en-US" altLang="ko-KR" b="1" dirty="0">
              <a:solidFill>
                <a:schemeClr val="bg1"/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  <a:p>
            <a:endParaRPr lang="en-US" altLang="ko-KR" b="1" dirty="0">
              <a:solidFill>
                <a:schemeClr val="bg1"/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  <a:p>
            <a:r>
              <a:rPr lang="ko-KR" altLang="en-US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성취기준에 맞는 채점기준을 직접 입력하거나</a:t>
            </a:r>
            <a:r>
              <a:rPr lang="en-US" altLang="ko-KR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,</a:t>
            </a:r>
            <a:r>
              <a:rPr lang="ko-KR" altLang="en-US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템플릿 불러오기를 통해 이미 구성되어 있는 </a:t>
            </a:r>
            <a:r>
              <a:rPr lang="en-US" altLang="ko-KR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10</a:t>
            </a:r>
            <a:r>
              <a:rPr lang="ko-KR" altLang="en-US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개의 채점기준 중 원하는 것을 선택</a:t>
            </a:r>
            <a:endParaRPr lang="en-US" altLang="ko-KR" dirty="0">
              <a:solidFill>
                <a:schemeClr val="bg1"/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  <a:p>
            <a:endParaRPr lang="en-US" altLang="ko-KR" dirty="0">
              <a:solidFill>
                <a:schemeClr val="bg1"/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  <a:p>
            <a:r>
              <a:rPr lang="ko-KR" altLang="en-US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채점 기준은 최소 </a:t>
            </a:r>
            <a:r>
              <a:rPr lang="en-US" altLang="ko-KR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3</a:t>
            </a:r>
            <a:r>
              <a:rPr lang="ko-KR" altLang="en-US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개에서 </a:t>
            </a:r>
            <a:r>
              <a:rPr lang="en-US" altLang="ko-KR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5</a:t>
            </a:r>
            <a:r>
              <a:rPr lang="ko-KR" altLang="en-US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개까지 입력 가능해요</a:t>
            </a:r>
            <a:r>
              <a:rPr lang="en-US" altLang="ko-KR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.</a:t>
            </a:r>
          </a:p>
        </p:txBody>
      </p:sp>
      <p:sp>
        <p:nvSpPr>
          <p:cNvPr id="6" name="모서리가 둥근 직사각형 5">
            <a:extLst>
              <a:ext uri="{FF2B5EF4-FFF2-40B4-BE49-F238E27FC236}">
                <a16:creationId xmlns:a16="http://schemas.microsoft.com/office/drawing/2014/main" id="{464CF1E6-2113-CCDE-1D5E-24CCBA81656D}"/>
              </a:ext>
            </a:extLst>
          </p:cNvPr>
          <p:cNvSpPr/>
          <p:nvPr/>
        </p:nvSpPr>
        <p:spPr>
          <a:xfrm>
            <a:off x="4896167" y="5846065"/>
            <a:ext cx="1111876" cy="331112"/>
          </a:xfrm>
          <a:prstGeom prst="roundRect">
            <a:avLst>
              <a:gd name="adj" fmla="val 8473"/>
            </a:avLst>
          </a:prstGeom>
          <a:noFill/>
          <a:ln w="38100" cap="flat">
            <a:solidFill>
              <a:srgbClr val="FF0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65368194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EC2D56-1F43-4F9C-73D1-5E27877304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92BC5FF3-A61F-BC9E-0AD3-9045204A9122}"/>
              </a:ext>
            </a:extLst>
          </p:cNvPr>
          <p:cNvSpPr/>
          <p:nvPr/>
        </p:nvSpPr>
        <p:spPr>
          <a:xfrm>
            <a:off x="6678507" y="1411359"/>
            <a:ext cx="5022359" cy="4836890"/>
          </a:xfrm>
          <a:prstGeom prst="roundRect">
            <a:avLst>
              <a:gd name="adj" fmla="val 3749"/>
            </a:avLst>
          </a:prstGeom>
          <a:solidFill>
            <a:schemeClr val="bg1">
              <a:alpha val="1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EDF1AB92-4AEB-661C-5E5E-A85627F2F1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7132" y="1463050"/>
            <a:ext cx="5861065" cy="5641851"/>
          </a:xfrm>
          <a:custGeom>
            <a:avLst/>
            <a:gdLst>
              <a:gd name="csX0" fmla="*/ 146048 w 5770883"/>
              <a:gd name="csY0" fmla="*/ 0 h 3949697"/>
              <a:gd name="csX1" fmla="*/ 5634993 w 5770883"/>
              <a:gd name="csY1" fmla="*/ 0 h 3949697"/>
              <a:gd name="csX2" fmla="*/ 5769564 w 5770883"/>
              <a:gd name="csY2" fmla="*/ 89200 h 3949697"/>
              <a:gd name="csX3" fmla="*/ 5770883 w 5770883"/>
              <a:gd name="csY3" fmla="*/ 95734 h 3949697"/>
              <a:gd name="csX4" fmla="*/ 5770883 w 5770883"/>
              <a:gd name="csY4" fmla="*/ 3866516 h 3949697"/>
              <a:gd name="csX5" fmla="*/ 5769564 w 5770883"/>
              <a:gd name="csY5" fmla="*/ 3873050 h 3949697"/>
              <a:gd name="csX6" fmla="*/ 5738265 w 5770883"/>
              <a:gd name="csY6" fmla="*/ 3919473 h 3949697"/>
              <a:gd name="csX7" fmla="*/ 5693436 w 5770883"/>
              <a:gd name="csY7" fmla="*/ 3949697 h 3949697"/>
              <a:gd name="csX8" fmla="*/ 87606 w 5770883"/>
              <a:gd name="csY8" fmla="*/ 3949697 h 3949697"/>
              <a:gd name="csX9" fmla="*/ 42777 w 5770883"/>
              <a:gd name="csY9" fmla="*/ 3919473 h 3949697"/>
              <a:gd name="csX10" fmla="*/ 0 w 5770883"/>
              <a:gd name="csY10" fmla="*/ 3816201 h 3949697"/>
              <a:gd name="csX11" fmla="*/ 0 w 5770883"/>
              <a:gd name="csY11" fmla="*/ 146048 h 3949697"/>
              <a:gd name="csX12" fmla="*/ 146048 w 5770883"/>
              <a:gd name="csY12" fmla="*/ 0 h 3949697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</a:cxnLst>
            <a:rect l="l" t="t" r="r" b="b"/>
            <a:pathLst>
              <a:path w="5770883" h="3949697">
                <a:moveTo>
                  <a:pt x="146048" y="0"/>
                </a:moveTo>
                <a:lnTo>
                  <a:pt x="5634993" y="0"/>
                </a:lnTo>
                <a:cubicBezTo>
                  <a:pt x="5695488" y="0"/>
                  <a:pt x="5747392" y="36781"/>
                  <a:pt x="5769564" y="89200"/>
                </a:cubicBezTo>
                <a:lnTo>
                  <a:pt x="5770883" y="95734"/>
                </a:lnTo>
                <a:lnTo>
                  <a:pt x="5770883" y="3866516"/>
                </a:lnTo>
                <a:lnTo>
                  <a:pt x="5769564" y="3873050"/>
                </a:lnTo>
                <a:cubicBezTo>
                  <a:pt x="5762173" y="3890523"/>
                  <a:pt x="5751479" y="3906258"/>
                  <a:pt x="5738265" y="3919473"/>
                </a:cubicBezTo>
                <a:lnTo>
                  <a:pt x="5693436" y="3949697"/>
                </a:lnTo>
                <a:lnTo>
                  <a:pt x="87606" y="3949697"/>
                </a:lnTo>
                <a:lnTo>
                  <a:pt x="42777" y="3919473"/>
                </a:lnTo>
                <a:cubicBezTo>
                  <a:pt x="16347" y="3893043"/>
                  <a:pt x="0" y="3856531"/>
                  <a:pt x="0" y="3816201"/>
                </a:cubicBezTo>
                <a:lnTo>
                  <a:pt x="0" y="146048"/>
                </a:lnTo>
                <a:cubicBezTo>
                  <a:pt x="0" y="65388"/>
                  <a:pt x="65388" y="0"/>
                  <a:pt x="146048" y="0"/>
                </a:cubicBezTo>
                <a:close/>
              </a:path>
            </a:pathLst>
          </a:custGeom>
        </p:spPr>
      </p:pic>
      <p:sp>
        <p:nvSpPr>
          <p:cNvPr id="115" name="제목 1">
            <a:extLst>
              <a:ext uri="{FF2B5EF4-FFF2-40B4-BE49-F238E27FC236}">
                <a16:creationId xmlns:a16="http://schemas.microsoft.com/office/drawing/2014/main" id="{BA479C97-40D6-3E68-B4CD-E58565270401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47132" y="410594"/>
            <a:ext cx="8698070" cy="583318"/>
          </a:xfrm>
          <a:prstGeom prst="rect">
            <a:avLst/>
          </a:prstGeom>
        </p:spPr>
        <p:txBody>
          <a:bodyPr anchor="t" anchorCtr="0">
            <a:noAutofit/>
          </a:bodyPr>
          <a:lstStyle/>
          <a:p>
            <a:pPr>
              <a:lnSpc>
                <a:spcPct val="110000"/>
              </a:lnSpc>
              <a:spcBef>
                <a:spcPts val="5000"/>
              </a:spcBef>
              <a:defRPr sz="5300" spc="-100">
                <a:solidFill>
                  <a:srgbClr val="00C896"/>
                </a:solidFill>
                <a:latin typeface="Pretendard Bold"/>
                <a:ea typeface="Pretendard Bold"/>
                <a:cs typeface="Pretendard Bold"/>
                <a:sym typeface="Pretendard Bold"/>
              </a:defRPr>
            </a:pPr>
            <a:r>
              <a:rPr lang="ko-KR" altLang="en-US" sz="3600" b="1" dirty="0" err="1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라이팅</a:t>
            </a:r>
            <a:r>
              <a:rPr lang="ko-KR" altLang="en-US" sz="3600" b="1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</a:t>
            </a:r>
            <a:r>
              <a:rPr lang="ko-KR" altLang="en-US" sz="3600" b="1" dirty="0" err="1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서논술</a:t>
            </a:r>
            <a:r>
              <a:rPr lang="ko-KR" altLang="en-US" sz="3600" b="1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평가 배부하기</a:t>
            </a:r>
            <a:endParaRPr sz="3600" b="1" dirty="0">
              <a:solidFill>
                <a:schemeClr val="bg1"/>
              </a:solidFill>
              <a:latin typeface="Pretendard Variable SemiBold" panose="02000003000000020004" pitchFamily="2" charset="-127"/>
              <a:ea typeface="Pretendard Variable SemiBold" panose="02000003000000020004" pitchFamily="2" charset="-127"/>
              <a:cs typeface="Pretendard Variable SemiBold" panose="02000003000000020004" pitchFamily="2" charset="-127"/>
            </a:endParaRPr>
          </a:p>
        </p:txBody>
      </p:sp>
      <p:sp>
        <p:nvSpPr>
          <p:cNvPr id="121" name="직선 연결선[R] 6">
            <a:extLst>
              <a:ext uri="{FF2B5EF4-FFF2-40B4-BE49-F238E27FC236}">
                <a16:creationId xmlns:a16="http://schemas.microsoft.com/office/drawing/2014/main" id="{0B30BB20-D315-AD41-04AB-70E5BAF4B082}"/>
              </a:ext>
            </a:extLst>
          </p:cNvPr>
          <p:cNvSpPr/>
          <p:nvPr/>
        </p:nvSpPr>
        <p:spPr>
          <a:xfrm>
            <a:off x="547132" y="1202635"/>
            <a:ext cx="11097736" cy="0"/>
          </a:xfrm>
          <a:prstGeom prst="line">
            <a:avLst/>
          </a:prstGeom>
          <a:ln w="6350">
            <a:solidFill>
              <a:srgbClr val="FFFFFF"/>
            </a:solidFill>
            <a:miter/>
          </a:ln>
        </p:spPr>
        <p:txBody>
          <a:bodyPr lIns="45718" tIns="45718" rIns="45718" bIns="45718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FC407D7-20B6-10A8-63C6-7D183FB09AFC}"/>
              </a:ext>
            </a:extLst>
          </p:cNvPr>
          <p:cNvSpPr txBox="1"/>
          <p:nvPr/>
        </p:nvSpPr>
        <p:spPr>
          <a:xfrm>
            <a:off x="6773401" y="1612712"/>
            <a:ext cx="4871467" cy="23083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altLang="ko-KR" b="1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3.</a:t>
            </a:r>
            <a:r>
              <a:rPr lang="ko-KR" altLang="en-US" b="1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채점 기준 </a:t>
            </a:r>
            <a:r>
              <a:rPr lang="en-US" altLang="ko-KR" b="1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(</a:t>
            </a:r>
            <a:r>
              <a:rPr lang="ko-KR" altLang="en-US" b="1" dirty="0" err="1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루브릭</a:t>
            </a:r>
            <a:r>
              <a:rPr lang="en-US" altLang="ko-KR" b="1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)</a:t>
            </a:r>
            <a:r>
              <a:rPr lang="ko-KR" altLang="en-US" b="1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관리하기</a:t>
            </a:r>
            <a:endParaRPr lang="en-US" altLang="ko-KR" b="1" dirty="0">
              <a:solidFill>
                <a:schemeClr val="bg1"/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  <a:p>
            <a:endParaRPr lang="en-US" altLang="ko-KR" dirty="0">
              <a:solidFill>
                <a:schemeClr val="bg1"/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  <a:p>
            <a:r>
              <a:rPr lang="ko-KR" altLang="en-US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미리 구성되어 있는 채점 기준을 불러온 후에도 채점 기준 제목과 내용을 수정하거나 배점을 수정할 수 있습니다</a:t>
            </a:r>
            <a:r>
              <a:rPr lang="en-US" altLang="ko-KR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.</a:t>
            </a:r>
            <a:r>
              <a:rPr lang="ko-KR" altLang="en-US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</a:t>
            </a:r>
            <a:endParaRPr lang="en-US" altLang="ko-KR" dirty="0">
              <a:solidFill>
                <a:schemeClr val="bg1"/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  <a:p>
            <a:endParaRPr lang="en-US" altLang="ko-KR" dirty="0">
              <a:solidFill>
                <a:schemeClr val="bg1"/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  <a:p>
            <a:r>
              <a:rPr lang="ko-KR" altLang="en-US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배점은 등차간격으로 설정하도록 되어 있어요</a:t>
            </a:r>
            <a:r>
              <a:rPr lang="en-US" altLang="ko-KR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.</a:t>
            </a:r>
            <a:r>
              <a:rPr lang="ko-KR" altLang="en-US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</a:t>
            </a:r>
            <a:endParaRPr lang="en-US" altLang="ko-KR" dirty="0">
              <a:solidFill>
                <a:schemeClr val="bg1"/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  <a:p>
            <a:endParaRPr lang="en-US" altLang="ko-KR" dirty="0">
              <a:solidFill>
                <a:schemeClr val="bg1"/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</p:txBody>
      </p:sp>
      <p:pic>
        <p:nvPicPr>
          <p:cNvPr id="2" name="그림 1" descr="폰트, 그래픽, 로고, 타이포그래피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55CDDD4F-7A70-B988-BB4C-ED1B052075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7574" y="6403869"/>
            <a:ext cx="999239" cy="190039"/>
          </a:xfrm>
          <a:prstGeom prst="rect">
            <a:avLst/>
          </a:prstGeom>
        </p:spPr>
      </p:pic>
      <p:sp>
        <p:nvSpPr>
          <p:cNvPr id="4" name="모서리가 둥근 직사각형 3">
            <a:extLst>
              <a:ext uri="{FF2B5EF4-FFF2-40B4-BE49-F238E27FC236}">
                <a16:creationId xmlns:a16="http://schemas.microsoft.com/office/drawing/2014/main" id="{773F2C5B-5F3D-7646-BC2E-A42DD45A6219}"/>
              </a:ext>
            </a:extLst>
          </p:cNvPr>
          <p:cNvSpPr/>
          <p:nvPr/>
        </p:nvSpPr>
        <p:spPr>
          <a:xfrm>
            <a:off x="848140" y="2536194"/>
            <a:ext cx="5247860" cy="1147164"/>
          </a:xfrm>
          <a:prstGeom prst="roundRect">
            <a:avLst>
              <a:gd name="adj" fmla="val 8473"/>
            </a:avLst>
          </a:prstGeom>
          <a:noFill/>
          <a:ln w="38100" cap="flat">
            <a:solidFill>
              <a:srgbClr val="FF0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26305242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4520DF-41DF-8D64-3FD0-9EFE62C9D9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2971ACBF-294F-F644-82FF-5A4CCEFF5A4F}"/>
              </a:ext>
            </a:extLst>
          </p:cNvPr>
          <p:cNvSpPr/>
          <p:nvPr/>
        </p:nvSpPr>
        <p:spPr>
          <a:xfrm>
            <a:off x="6678507" y="1411359"/>
            <a:ext cx="5022359" cy="4836890"/>
          </a:xfrm>
          <a:prstGeom prst="roundRect">
            <a:avLst>
              <a:gd name="adj" fmla="val 3749"/>
            </a:avLst>
          </a:prstGeom>
          <a:solidFill>
            <a:schemeClr val="bg1">
              <a:alpha val="1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grpSp>
        <p:nvGrpSpPr>
          <p:cNvPr id="12" name="그룹 11">
            <a:extLst>
              <a:ext uri="{FF2B5EF4-FFF2-40B4-BE49-F238E27FC236}">
                <a16:creationId xmlns:a16="http://schemas.microsoft.com/office/drawing/2014/main" id="{A0D1DB05-2BA1-EAD1-A057-E4EAF759E965}"/>
              </a:ext>
            </a:extLst>
          </p:cNvPr>
          <p:cNvGrpSpPr/>
          <p:nvPr/>
        </p:nvGrpSpPr>
        <p:grpSpPr>
          <a:xfrm>
            <a:off x="712915" y="1411359"/>
            <a:ext cx="5619843" cy="5508779"/>
            <a:chOff x="698230" y="1411359"/>
            <a:chExt cx="5709967" cy="5597122"/>
          </a:xfrm>
        </p:grpSpPr>
        <p:pic>
          <p:nvPicPr>
            <p:cNvPr id="9" name="그림 8">
              <a:extLst>
                <a:ext uri="{FF2B5EF4-FFF2-40B4-BE49-F238E27FC236}">
                  <a16:creationId xmlns:a16="http://schemas.microsoft.com/office/drawing/2014/main" id="{F0CFD75F-1FE9-A455-B988-0059701149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98230" y="1411359"/>
              <a:ext cx="5709967" cy="5597122"/>
            </a:xfrm>
            <a:custGeom>
              <a:avLst/>
              <a:gdLst>
                <a:gd name="csX0" fmla="*/ 146048 w 5770883"/>
                <a:gd name="csY0" fmla="*/ 0 h 3949697"/>
                <a:gd name="csX1" fmla="*/ 5634993 w 5770883"/>
                <a:gd name="csY1" fmla="*/ 0 h 3949697"/>
                <a:gd name="csX2" fmla="*/ 5769564 w 5770883"/>
                <a:gd name="csY2" fmla="*/ 89200 h 3949697"/>
                <a:gd name="csX3" fmla="*/ 5770883 w 5770883"/>
                <a:gd name="csY3" fmla="*/ 95734 h 3949697"/>
                <a:gd name="csX4" fmla="*/ 5770883 w 5770883"/>
                <a:gd name="csY4" fmla="*/ 3866516 h 3949697"/>
                <a:gd name="csX5" fmla="*/ 5769564 w 5770883"/>
                <a:gd name="csY5" fmla="*/ 3873050 h 3949697"/>
                <a:gd name="csX6" fmla="*/ 5738265 w 5770883"/>
                <a:gd name="csY6" fmla="*/ 3919473 h 3949697"/>
                <a:gd name="csX7" fmla="*/ 5693436 w 5770883"/>
                <a:gd name="csY7" fmla="*/ 3949697 h 3949697"/>
                <a:gd name="csX8" fmla="*/ 87606 w 5770883"/>
                <a:gd name="csY8" fmla="*/ 3949697 h 3949697"/>
                <a:gd name="csX9" fmla="*/ 42777 w 5770883"/>
                <a:gd name="csY9" fmla="*/ 3919473 h 3949697"/>
                <a:gd name="csX10" fmla="*/ 0 w 5770883"/>
                <a:gd name="csY10" fmla="*/ 3816201 h 3949697"/>
                <a:gd name="csX11" fmla="*/ 0 w 5770883"/>
                <a:gd name="csY11" fmla="*/ 146048 h 3949697"/>
                <a:gd name="csX12" fmla="*/ 146048 w 5770883"/>
                <a:gd name="csY12" fmla="*/ 0 h 3949697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</a:cxnLst>
              <a:rect l="l" t="t" r="r" b="b"/>
              <a:pathLst>
                <a:path w="5770883" h="3949697">
                  <a:moveTo>
                    <a:pt x="146048" y="0"/>
                  </a:moveTo>
                  <a:lnTo>
                    <a:pt x="5634993" y="0"/>
                  </a:lnTo>
                  <a:cubicBezTo>
                    <a:pt x="5695488" y="0"/>
                    <a:pt x="5747392" y="36781"/>
                    <a:pt x="5769564" y="89200"/>
                  </a:cubicBezTo>
                  <a:lnTo>
                    <a:pt x="5770883" y="95734"/>
                  </a:lnTo>
                  <a:lnTo>
                    <a:pt x="5770883" y="3866516"/>
                  </a:lnTo>
                  <a:lnTo>
                    <a:pt x="5769564" y="3873050"/>
                  </a:lnTo>
                  <a:cubicBezTo>
                    <a:pt x="5762173" y="3890523"/>
                    <a:pt x="5751479" y="3906258"/>
                    <a:pt x="5738265" y="3919473"/>
                  </a:cubicBezTo>
                  <a:lnTo>
                    <a:pt x="5693436" y="3949697"/>
                  </a:lnTo>
                  <a:lnTo>
                    <a:pt x="87606" y="3949697"/>
                  </a:lnTo>
                  <a:lnTo>
                    <a:pt x="42777" y="3919473"/>
                  </a:lnTo>
                  <a:cubicBezTo>
                    <a:pt x="16347" y="3893043"/>
                    <a:pt x="0" y="3856531"/>
                    <a:pt x="0" y="3816201"/>
                  </a:cubicBezTo>
                  <a:lnTo>
                    <a:pt x="0" y="146048"/>
                  </a:lnTo>
                  <a:cubicBezTo>
                    <a:pt x="0" y="65388"/>
                    <a:pt x="65388" y="0"/>
                    <a:pt x="146048" y="0"/>
                  </a:cubicBezTo>
                  <a:close/>
                </a:path>
              </a:pathLst>
            </a:cu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3AD07BD-A0D2-D063-9B2A-206EB3F0DDFD}"/>
                </a:ext>
              </a:extLst>
            </p:cNvPr>
            <p:cNvSpPr txBox="1"/>
            <p:nvPr/>
          </p:nvSpPr>
          <p:spPr>
            <a:xfrm>
              <a:off x="1174749" y="5384800"/>
              <a:ext cx="647701" cy="200051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en-US" sz="700" b="1" i="0" u="none" strike="noStrike" cap="none" spc="0" normalizeH="0" baseline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FillTx/>
                  <a:latin typeface="Pretendard" panose="02000503000000020004" pitchFamily="2" charset="-127"/>
                  <a:ea typeface="Pretendard" panose="02000503000000020004" pitchFamily="2" charset="-127"/>
                  <a:cs typeface="Pretendard" panose="02000503000000020004" pitchFamily="2" charset="-127"/>
                  <a:sym typeface="Calibri"/>
                </a:rPr>
                <a:t>교사승인모드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04686F7-5F33-BDC3-BFD2-3180D6D4AF3F}"/>
                </a:ext>
              </a:extLst>
            </p:cNvPr>
            <p:cNvSpPr txBox="1"/>
            <p:nvPr/>
          </p:nvSpPr>
          <p:spPr>
            <a:xfrm>
              <a:off x="1174749" y="5740400"/>
              <a:ext cx="647701" cy="200051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altLang="ko-KR" sz="7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Pretendard" panose="02000503000000020004" pitchFamily="2" charset="-127"/>
                  <a:ea typeface="Pretendard" panose="02000503000000020004" pitchFamily="2" charset="-127"/>
                  <a:cs typeface="Pretendard" panose="02000503000000020004" pitchFamily="2" charset="-127"/>
                </a:rPr>
                <a:t>AI </a:t>
              </a:r>
              <a:r>
                <a:rPr lang="ko-KR" altLang="en-US" sz="7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Pretendard" panose="02000503000000020004" pitchFamily="2" charset="-127"/>
                  <a:ea typeface="Pretendard" panose="02000503000000020004" pitchFamily="2" charset="-127"/>
                  <a:cs typeface="Pretendard" panose="02000503000000020004" pitchFamily="2" charset="-127"/>
                </a:rPr>
                <a:t>제어모드</a:t>
              </a:r>
              <a:endParaRPr kumimoji="0" lang="ko-KR" altLang="en-US" sz="700" b="1" i="0" u="none" strike="noStrike" cap="none" spc="0" normalizeH="0" baseline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FillTx/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  <a:sym typeface="Calibri"/>
              </a:endParaRPr>
            </a:p>
          </p:txBody>
        </p:sp>
      </p:grpSp>
      <p:sp>
        <p:nvSpPr>
          <p:cNvPr id="115" name="제목 1">
            <a:extLst>
              <a:ext uri="{FF2B5EF4-FFF2-40B4-BE49-F238E27FC236}">
                <a16:creationId xmlns:a16="http://schemas.microsoft.com/office/drawing/2014/main" id="{7AFB31A1-F4F1-6480-3948-0376BA3B6827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47132" y="410594"/>
            <a:ext cx="8698070" cy="583318"/>
          </a:xfrm>
          <a:prstGeom prst="rect">
            <a:avLst/>
          </a:prstGeom>
        </p:spPr>
        <p:txBody>
          <a:bodyPr anchor="t" anchorCtr="0">
            <a:noAutofit/>
          </a:bodyPr>
          <a:lstStyle/>
          <a:p>
            <a:pPr>
              <a:lnSpc>
                <a:spcPct val="110000"/>
              </a:lnSpc>
              <a:spcBef>
                <a:spcPts val="5000"/>
              </a:spcBef>
              <a:defRPr sz="5300" spc="-100">
                <a:solidFill>
                  <a:srgbClr val="00C896"/>
                </a:solidFill>
                <a:latin typeface="Pretendard Bold"/>
                <a:ea typeface="Pretendard Bold"/>
                <a:cs typeface="Pretendard Bold"/>
                <a:sym typeface="Pretendard Bold"/>
              </a:defRPr>
            </a:pPr>
            <a:r>
              <a:rPr lang="ko-KR" altLang="en-US" sz="3600" b="1" dirty="0" err="1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라이팅</a:t>
            </a:r>
            <a:r>
              <a:rPr lang="ko-KR" altLang="en-US" sz="3600" b="1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</a:t>
            </a:r>
            <a:r>
              <a:rPr lang="ko-KR" altLang="en-US" sz="3600" b="1" dirty="0" err="1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서논술</a:t>
            </a:r>
            <a:r>
              <a:rPr lang="ko-KR" altLang="en-US" sz="3600" b="1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평가 배부하기</a:t>
            </a:r>
            <a:endParaRPr sz="3600" b="1" dirty="0">
              <a:solidFill>
                <a:schemeClr val="bg1"/>
              </a:solidFill>
              <a:latin typeface="Pretendard Variable SemiBold" panose="02000003000000020004" pitchFamily="2" charset="-127"/>
              <a:ea typeface="Pretendard Variable SemiBold" panose="02000003000000020004" pitchFamily="2" charset="-127"/>
              <a:cs typeface="Pretendard Variable SemiBold" panose="02000003000000020004" pitchFamily="2" charset="-127"/>
            </a:endParaRPr>
          </a:p>
        </p:txBody>
      </p:sp>
      <p:sp>
        <p:nvSpPr>
          <p:cNvPr id="121" name="직선 연결선[R] 6">
            <a:extLst>
              <a:ext uri="{FF2B5EF4-FFF2-40B4-BE49-F238E27FC236}">
                <a16:creationId xmlns:a16="http://schemas.microsoft.com/office/drawing/2014/main" id="{B211B2AD-F18F-4E13-F821-E12A9148FC63}"/>
              </a:ext>
            </a:extLst>
          </p:cNvPr>
          <p:cNvSpPr/>
          <p:nvPr/>
        </p:nvSpPr>
        <p:spPr>
          <a:xfrm>
            <a:off x="547132" y="1202635"/>
            <a:ext cx="11097736" cy="0"/>
          </a:xfrm>
          <a:prstGeom prst="line">
            <a:avLst/>
          </a:prstGeom>
          <a:ln w="6350">
            <a:solidFill>
              <a:srgbClr val="FFFFFF"/>
            </a:solidFill>
            <a:miter/>
          </a:ln>
        </p:spPr>
        <p:txBody>
          <a:bodyPr lIns="45718" tIns="45718" rIns="45718" bIns="45718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8CD945-5C76-8E92-32CE-D2040A3AC07A}"/>
              </a:ext>
            </a:extLst>
          </p:cNvPr>
          <p:cNvSpPr txBox="1"/>
          <p:nvPr/>
        </p:nvSpPr>
        <p:spPr>
          <a:xfrm>
            <a:off x="6773401" y="1612712"/>
            <a:ext cx="4871467" cy="39703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altLang="ko-KR" b="1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4.</a:t>
            </a:r>
            <a:r>
              <a:rPr lang="ko-KR" altLang="en-US" b="1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평가  안내 설정하기</a:t>
            </a:r>
            <a:endParaRPr lang="en-US" altLang="ko-KR" b="1" dirty="0">
              <a:solidFill>
                <a:schemeClr val="bg1"/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  <a:p>
            <a:endParaRPr lang="en-US" altLang="ko-KR" b="1" dirty="0">
              <a:solidFill>
                <a:schemeClr val="bg1"/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  <a:p>
            <a:r>
              <a:rPr lang="ko-KR" altLang="en-US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평가를 배부 받을 학생들에게 안내할 평가의 제목</a:t>
            </a:r>
            <a:r>
              <a:rPr lang="en-US" altLang="ko-KR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,</a:t>
            </a:r>
            <a:r>
              <a:rPr lang="ko-KR" altLang="en-US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평가 설명</a:t>
            </a:r>
            <a:r>
              <a:rPr lang="en-US" altLang="ko-KR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,</a:t>
            </a:r>
            <a:r>
              <a:rPr lang="ko-KR" altLang="en-US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평가 조건 등을 작성해주세요</a:t>
            </a:r>
            <a:r>
              <a:rPr lang="en-US" altLang="ko-KR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.</a:t>
            </a:r>
            <a:r>
              <a:rPr lang="ko-KR" altLang="en-US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</a:t>
            </a:r>
            <a:endParaRPr lang="en-US" altLang="ko-KR" dirty="0">
              <a:solidFill>
                <a:schemeClr val="bg1"/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  <a:p>
            <a:endParaRPr lang="en-US" altLang="ko-KR" dirty="0">
              <a:solidFill>
                <a:schemeClr val="bg1"/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  <a:p>
            <a:r>
              <a:rPr lang="ko-KR" altLang="en-US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평가 조건에는 작성 분량이나 형식 등을 안내해주세요</a:t>
            </a:r>
            <a:r>
              <a:rPr lang="en-US" altLang="ko-KR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.</a:t>
            </a:r>
            <a:r>
              <a:rPr lang="ko-KR" altLang="en-US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</a:t>
            </a:r>
            <a:endParaRPr lang="en-US" altLang="ko-KR" dirty="0">
              <a:solidFill>
                <a:schemeClr val="bg1"/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  <a:p>
            <a:endParaRPr lang="en-US" altLang="ko-KR" dirty="0">
              <a:solidFill>
                <a:schemeClr val="bg1"/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  <a:p>
            <a:r>
              <a:rPr lang="ko-KR" altLang="en-US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영상 시청이 필요한 경우 영상 </a:t>
            </a:r>
            <a:r>
              <a:rPr lang="en-US" altLang="ko-KR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URL </a:t>
            </a:r>
            <a:r>
              <a:rPr lang="ko-KR" altLang="en-US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첨부가 가능합니다</a:t>
            </a:r>
            <a:r>
              <a:rPr lang="en-US" altLang="ko-KR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.</a:t>
            </a:r>
            <a:r>
              <a:rPr lang="ko-KR" altLang="en-US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</a:t>
            </a:r>
            <a:endParaRPr lang="en-US" altLang="ko-KR" dirty="0">
              <a:solidFill>
                <a:schemeClr val="bg1"/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  <a:p>
            <a:endParaRPr lang="en-US" altLang="ko-KR" dirty="0">
              <a:solidFill>
                <a:schemeClr val="bg1"/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  <a:p>
            <a:r>
              <a:rPr lang="ko-KR" altLang="en-US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평가 설정이 완료되면 배부 하기 전에</a:t>
            </a:r>
            <a:r>
              <a:rPr lang="en-US" altLang="ko-KR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,＇</a:t>
            </a:r>
            <a:r>
              <a:rPr lang="ko-KR" altLang="en-US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평가 미리보기</a:t>
            </a:r>
            <a:r>
              <a:rPr lang="en-US" altLang="ko-KR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’</a:t>
            </a:r>
            <a:r>
              <a:rPr lang="ko-KR" altLang="en-US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</a:t>
            </a:r>
            <a:r>
              <a:rPr lang="ko-KR" altLang="en-US" dirty="0" err="1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를</a:t>
            </a:r>
            <a:r>
              <a:rPr lang="ko-KR" altLang="en-US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통해 학생들이 보는 화면을 먼저 확인하세요</a:t>
            </a:r>
            <a:r>
              <a:rPr lang="en-US" altLang="ko-KR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.</a:t>
            </a:r>
            <a:r>
              <a:rPr lang="ko-KR" altLang="en-US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</a:t>
            </a:r>
            <a:endParaRPr lang="en-US" altLang="ko-KR" dirty="0">
              <a:solidFill>
                <a:schemeClr val="bg1"/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</p:txBody>
      </p:sp>
      <p:sp>
        <p:nvSpPr>
          <p:cNvPr id="15" name="모서리가 둥근 직사각형 14">
            <a:extLst>
              <a:ext uri="{FF2B5EF4-FFF2-40B4-BE49-F238E27FC236}">
                <a16:creationId xmlns:a16="http://schemas.microsoft.com/office/drawing/2014/main" id="{C35548B7-9380-D307-7A1E-F0C830135424}"/>
              </a:ext>
            </a:extLst>
          </p:cNvPr>
          <p:cNvSpPr/>
          <p:nvPr/>
        </p:nvSpPr>
        <p:spPr>
          <a:xfrm>
            <a:off x="2527838" y="5952434"/>
            <a:ext cx="1979768" cy="369187"/>
          </a:xfrm>
          <a:prstGeom prst="roundRect">
            <a:avLst/>
          </a:prstGeom>
          <a:noFill/>
          <a:ln w="38100" cap="flat">
            <a:solidFill>
              <a:srgbClr val="FF0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2" name="그림 1" descr="폰트, 그래픽, 로고, 타이포그래피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A07B2F90-18CC-DC12-323C-75D99A8973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7574" y="6403869"/>
            <a:ext cx="999239" cy="190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718415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5AAB55-8FD6-4C32-2C6F-7FFAC916FD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>
            <a:extLst>
              <a:ext uri="{FF2B5EF4-FFF2-40B4-BE49-F238E27FC236}">
                <a16:creationId xmlns:a16="http://schemas.microsoft.com/office/drawing/2014/main" id="{2B6305CD-7354-BB78-53A5-B9DC27A59B6F}"/>
              </a:ext>
            </a:extLst>
          </p:cNvPr>
          <p:cNvSpPr/>
          <p:nvPr/>
        </p:nvSpPr>
        <p:spPr>
          <a:xfrm>
            <a:off x="6678507" y="1411359"/>
            <a:ext cx="5022359" cy="4836890"/>
          </a:xfrm>
          <a:prstGeom prst="roundRect">
            <a:avLst>
              <a:gd name="adj" fmla="val 3749"/>
            </a:avLst>
          </a:prstGeom>
          <a:solidFill>
            <a:schemeClr val="bg1">
              <a:alpha val="1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697C72D3-C96C-771F-3E7B-AC5E554053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7132" y="1517376"/>
            <a:ext cx="5924601" cy="5619568"/>
          </a:xfrm>
          <a:custGeom>
            <a:avLst/>
            <a:gdLst>
              <a:gd name="csX0" fmla="*/ 146048 w 5770883"/>
              <a:gd name="csY0" fmla="*/ 0 h 3949697"/>
              <a:gd name="csX1" fmla="*/ 5634993 w 5770883"/>
              <a:gd name="csY1" fmla="*/ 0 h 3949697"/>
              <a:gd name="csX2" fmla="*/ 5769564 w 5770883"/>
              <a:gd name="csY2" fmla="*/ 89200 h 3949697"/>
              <a:gd name="csX3" fmla="*/ 5770883 w 5770883"/>
              <a:gd name="csY3" fmla="*/ 95734 h 3949697"/>
              <a:gd name="csX4" fmla="*/ 5770883 w 5770883"/>
              <a:gd name="csY4" fmla="*/ 3866516 h 3949697"/>
              <a:gd name="csX5" fmla="*/ 5769564 w 5770883"/>
              <a:gd name="csY5" fmla="*/ 3873050 h 3949697"/>
              <a:gd name="csX6" fmla="*/ 5738265 w 5770883"/>
              <a:gd name="csY6" fmla="*/ 3919473 h 3949697"/>
              <a:gd name="csX7" fmla="*/ 5693436 w 5770883"/>
              <a:gd name="csY7" fmla="*/ 3949697 h 3949697"/>
              <a:gd name="csX8" fmla="*/ 87606 w 5770883"/>
              <a:gd name="csY8" fmla="*/ 3949697 h 3949697"/>
              <a:gd name="csX9" fmla="*/ 42777 w 5770883"/>
              <a:gd name="csY9" fmla="*/ 3919473 h 3949697"/>
              <a:gd name="csX10" fmla="*/ 0 w 5770883"/>
              <a:gd name="csY10" fmla="*/ 3816201 h 3949697"/>
              <a:gd name="csX11" fmla="*/ 0 w 5770883"/>
              <a:gd name="csY11" fmla="*/ 146048 h 3949697"/>
              <a:gd name="csX12" fmla="*/ 146048 w 5770883"/>
              <a:gd name="csY12" fmla="*/ 0 h 3949697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</a:cxnLst>
            <a:rect l="l" t="t" r="r" b="b"/>
            <a:pathLst>
              <a:path w="5770883" h="3949697">
                <a:moveTo>
                  <a:pt x="146048" y="0"/>
                </a:moveTo>
                <a:lnTo>
                  <a:pt x="5634993" y="0"/>
                </a:lnTo>
                <a:cubicBezTo>
                  <a:pt x="5695488" y="0"/>
                  <a:pt x="5747392" y="36781"/>
                  <a:pt x="5769564" y="89200"/>
                </a:cubicBezTo>
                <a:lnTo>
                  <a:pt x="5770883" y="95734"/>
                </a:lnTo>
                <a:lnTo>
                  <a:pt x="5770883" y="3866516"/>
                </a:lnTo>
                <a:lnTo>
                  <a:pt x="5769564" y="3873050"/>
                </a:lnTo>
                <a:cubicBezTo>
                  <a:pt x="5762173" y="3890523"/>
                  <a:pt x="5751479" y="3906258"/>
                  <a:pt x="5738265" y="3919473"/>
                </a:cubicBezTo>
                <a:lnTo>
                  <a:pt x="5693436" y="3949697"/>
                </a:lnTo>
                <a:lnTo>
                  <a:pt x="87606" y="3949697"/>
                </a:lnTo>
                <a:lnTo>
                  <a:pt x="42777" y="3919473"/>
                </a:lnTo>
                <a:cubicBezTo>
                  <a:pt x="16347" y="3893043"/>
                  <a:pt x="0" y="3856531"/>
                  <a:pt x="0" y="3816201"/>
                </a:cubicBezTo>
                <a:lnTo>
                  <a:pt x="0" y="146048"/>
                </a:lnTo>
                <a:cubicBezTo>
                  <a:pt x="0" y="65388"/>
                  <a:pt x="65388" y="0"/>
                  <a:pt x="146048" y="0"/>
                </a:cubicBezTo>
                <a:close/>
              </a:path>
            </a:pathLst>
          </a:custGeom>
        </p:spPr>
      </p:pic>
      <p:sp>
        <p:nvSpPr>
          <p:cNvPr id="115" name="제목 1">
            <a:extLst>
              <a:ext uri="{FF2B5EF4-FFF2-40B4-BE49-F238E27FC236}">
                <a16:creationId xmlns:a16="http://schemas.microsoft.com/office/drawing/2014/main" id="{49094A89-1D0D-A602-6EE4-03A1AD32768D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47132" y="410594"/>
            <a:ext cx="8698070" cy="583318"/>
          </a:xfrm>
          <a:prstGeom prst="rect">
            <a:avLst/>
          </a:prstGeom>
        </p:spPr>
        <p:txBody>
          <a:bodyPr anchor="t" anchorCtr="0">
            <a:noAutofit/>
          </a:bodyPr>
          <a:lstStyle/>
          <a:p>
            <a:pPr>
              <a:lnSpc>
                <a:spcPct val="110000"/>
              </a:lnSpc>
              <a:spcBef>
                <a:spcPts val="5000"/>
              </a:spcBef>
              <a:defRPr sz="5300" spc="-100">
                <a:solidFill>
                  <a:srgbClr val="00C896"/>
                </a:solidFill>
                <a:latin typeface="Pretendard Bold"/>
                <a:ea typeface="Pretendard Bold"/>
                <a:cs typeface="Pretendard Bold"/>
                <a:sym typeface="Pretendard Bold"/>
              </a:defRPr>
            </a:pPr>
            <a:r>
              <a:rPr lang="ko-KR" altLang="en-US" sz="3600" b="1" dirty="0" err="1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라이팅</a:t>
            </a:r>
            <a:r>
              <a:rPr lang="ko-KR" altLang="en-US" sz="3600" b="1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</a:t>
            </a:r>
            <a:r>
              <a:rPr lang="ko-KR" altLang="en-US" sz="3600" b="1" dirty="0" err="1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서논술</a:t>
            </a:r>
            <a:r>
              <a:rPr lang="ko-KR" altLang="en-US" sz="3600" b="1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평가 모니터링</a:t>
            </a:r>
            <a:endParaRPr sz="3600" b="1" dirty="0">
              <a:solidFill>
                <a:schemeClr val="bg1"/>
              </a:solidFill>
              <a:latin typeface="Pretendard Variable SemiBold" panose="02000003000000020004" pitchFamily="2" charset="-127"/>
              <a:ea typeface="Pretendard Variable SemiBold" panose="02000003000000020004" pitchFamily="2" charset="-127"/>
              <a:cs typeface="Pretendard Variable SemiBold" panose="02000003000000020004" pitchFamily="2" charset="-127"/>
            </a:endParaRPr>
          </a:p>
        </p:txBody>
      </p:sp>
      <p:sp>
        <p:nvSpPr>
          <p:cNvPr id="121" name="직선 연결선[R] 6">
            <a:extLst>
              <a:ext uri="{FF2B5EF4-FFF2-40B4-BE49-F238E27FC236}">
                <a16:creationId xmlns:a16="http://schemas.microsoft.com/office/drawing/2014/main" id="{82D2067A-D259-AD83-7B5D-0AD2E6628C35}"/>
              </a:ext>
            </a:extLst>
          </p:cNvPr>
          <p:cNvSpPr/>
          <p:nvPr/>
        </p:nvSpPr>
        <p:spPr>
          <a:xfrm>
            <a:off x="547132" y="1202635"/>
            <a:ext cx="11097736" cy="0"/>
          </a:xfrm>
          <a:prstGeom prst="line">
            <a:avLst/>
          </a:prstGeom>
          <a:ln w="6350">
            <a:solidFill>
              <a:srgbClr val="FFFFFF"/>
            </a:solidFill>
            <a:miter/>
          </a:ln>
        </p:spPr>
        <p:txBody>
          <a:bodyPr lIns="45718" tIns="45718" rIns="45718" bIns="45718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F801745-CB01-B1D7-806A-F1F9D66E310B}"/>
              </a:ext>
            </a:extLst>
          </p:cNvPr>
          <p:cNvSpPr txBox="1"/>
          <p:nvPr/>
        </p:nvSpPr>
        <p:spPr>
          <a:xfrm>
            <a:off x="6773401" y="1612712"/>
            <a:ext cx="4871467" cy="28623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altLang="ko-KR" b="1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5.</a:t>
            </a:r>
            <a:r>
              <a:rPr lang="ko-KR" altLang="en-US" b="1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배부한 평가 확인하기</a:t>
            </a:r>
            <a:endParaRPr lang="en-US" altLang="ko-KR" b="1" dirty="0">
              <a:solidFill>
                <a:schemeClr val="bg1"/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  <a:p>
            <a:endParaRPr lang="en-US" altLang="ko-KR" dirty="0">
              <a:solidFill>
                <a:schemeClr val="bg1"/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  <a:p>
            <a:r>
              <a:rPr lang="ko-KR" altLang="en-US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배부한 평가 목록에서 진행 중인 평가를 모니터링 하세요</a:t>
            </a:r>
            <a:r>
              <a:rPr lang="en-US" altLang="ko-KR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.</a:t>
            </a:r>
            <a:r>
              <a:rPr lang="ko-KR" altLang="en-US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</a:t>
            </a:r>
            <a:endParaRPr lang="en-US" altLang="ko-KR" dirty="0">
              <a:solidFill>
                <a:schemeClr val="bg1"/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  <a:p>
            <a:endParaRPr lang="en-US" altLang="ko-KR" dirty="0">
              <a:solidFill>
                <a:schemeClr val="bg1"/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  <a:p>
            <a:r>
              <a:rPr lang="ko-KR" altLang="en-US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시작 전인 학생</a:t>
            </a:r>
            <a:r>
              <a:rPr lang="en-US" altLang="ko-KR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,</a:t>
            </a:r>
            <a:r>
              <a:rPr lang="ko-KR" altLang="en-US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아직 작성 중인 학생 </a:t>
            </a:r>
            <a:r>
              <a:rPr lang="en-US" altLang="ko-KR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,</a:t>
            </a:r>
            <a:r>
              <a:rPr lang="ko-KR" altLang="en-US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제출을 완료한 학생을 한눈에 확인할 수 있습니다</a:t>
            </a:r>
            <a:r>
              <a:rPr lang="en-US" altLang="ko-KR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.</a:t>
            </a:r>
            <a:r>
              <a:rPr lang="ko-KR" altLang="en-US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</a:t>
            </a:r>
            <a:endParaRPr lang="en-US" altLang="ko-KR" dirty="0">
              <a:solidFill>
                <a:schemeClr val="bg1"/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  <a:p>
            <a:endParaRPr lang="en-US" altLang="ko-KR" dirty="0">
              <a:solidFill>
                <a:schemeClr val="bg1"/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  <a:p>
            <a:r>
              <a:rPr lang="ko-KR" altLang="en-US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제출을 완료하고 피드백을 기다리는 학생이 있다면 파란색 배너로 알림을 드립니다</a:t>
            </a:r>
            <a:r>
              <a:rPr lang="en-US" altLang="ko-KR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.</a:t>
            </a:r>
            <a:r>
              <a:rPr lang="ko-KR" altLang="en-US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</a:t>
            </a:r>
            <a:endParaRPr lang="en-US" altLang="ko-KR" dirty="0">
              <a:solidFill>
                <a:schemeClr val="bg1"/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</p:txBody>
      </p:sp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E6E572EF-708F-B7B6-3E2A-D56EAA064B90}"/>
              </a:ext>
            </a:extLst>
          </p:cNvPr>
          <p:cNvSpPr/>
          <p:nvPr/>
        </p:nvSpPr>
        <p:spPr>
          <a:xfrm>
            <a:off x="874021" y="5486400"/>
            <a:ext cx="5314745" cy="761849"/>
          </a:xfrm>
          <a:prstGeom prst="roundRect">
            <a:avLst/>
          </a:prstGeom>
          <a:noFill/>
          <a:ln w="38100" cap="flat">
            <a:solidFill>
              <a:srgbClr val="FF0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2" name="그림 1" descr="폰트, 그래픽, 로고, 타이포그래피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E0145039-6137-7823-C13F-819680C12D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7574" y="6403869"/>
            <a:ext cx="999239" cy="190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408217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DD2B48-4E03-A2A0-78F6-1680CD15B4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>
            <a:extLst>
              <a:ext uri="{FF2B5EF4-FFF2-40B4-BE49-F238E27FC236}">
                <a16:creationId xmlns:a16="http://schemas.microsoft.com/office/drawing/2014/main" id="{47EE1B97-4EC1-1199-B52D-BF3C49D87E84}"/>
              </a:ext>
            </a:extLst>
          </p:cNvPr>
          <p:cNvSpPr/>
          <p:nvPr/>
        </p:nvSpPr>
        <p:spPr>
          <a:xfrm>
            <a:off x="6678507" y="1411359"/>
            <a:ext cx="5022359" cy="4836890"/>
          </a:xfrm>
          <a:prstGeom prst="roundRect">
            <a:avLst>
              <a:gd name="adj" fmla="val 3749"/>
            </a:avLst>
          </a:prstGeom>
          <a:solidFill>
            <a:schemeClr val="bg1">
              <a:alpha val="1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2AFC6696-D5D7-DF4B-2F55-492B634F70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2216" y="1485614"/>
            <a:ext cx="5790896" cy="5596723"/>
          </a:xfrm>
          <a:custGeom>
            <a:avLst/>
            <a:gdLst>
              <a:gd name="csX0" fmla="*/ 146048 w 5770883"/>
              <a:gd name="csY0" fmla="*/ 0 h 3949697"/>
              <a:gd name="csX1" fmla="*/ 5634993 w 5770883"/>
              <a:gd name="csY1" fmla="*/ 0 h 3949697"/>
              <a:gd name="csX2" fmla="*/ 5769564 w 5770883"/>
              <a:gd name="csY2" fmla="*/ 89200 h 3949697"/>
              <a:gd name="csX3" fmla="*/ 5770883 w 5770883"/>
              <a:gd name="csY3" fmla="*/ 95734 h 3949697"/>
              <a:gd name="csX4" fmla="*/ 5770883 w 5770883"/>
              <a:gd name="csY4" fmla="*/ 3866516 h 3949697"/>
              <a:gd name="csX5" fmla="*/ 5769564 w 5770883"/>
              <a:gd name="csY5" fmla="*/ 3873050 h 3949697"/>
              <a:gd name="csX6" fmla="*/ 5738265 w 5770883"/>
              <a:gd name="csY6" fmla="*/ 3919473 h 3949697"/>
              <a:gd name="csX7" fmla="*/ 5693436 w 5770883"/>
              <a:gd name="csY7" fmla="*/ 3949697 h 3949697"/>
              <a:gd name="csX8" fmla="*/ 87606 w 5770883"/>
              <a:gd name="csY8" fmla="*/ 3949697 h 3949697"/>
              <a:gd name="csX9" fmla="*/ 42777 w 5770883"/>
              <a:gd name="csY9" fmla="*/ 3919473 h 3949697"/>
              <a:gd name="csX10" fmla="*/ 0 w 5770883"/>
              <a:gd name="csY10" fmla="*/ 3816201 h 3949697"/>
              <a:gd name="csX11" fmla="*/ 0 w 5770883"/>
              <a:gd name="csY11" fmla="*/ 146048 h 3949697"/>
              <a:gd name="csX12" fmla="*/ 146048 w 5770883"/>
              <a:gd name="csY12" fmla="*/ 0 h 3949697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</a:cxnLst>
            <a:rect l="l" t="t" r="r" b="b"/>
            <a:pathLst>
              <a:path w="5770883" h="3949697">
                <a:moveTo>
                  <a:pt x="146048" y="0"/>
                </a:moveTo>
                <a:lnTo>
                  <a:pt x="5634993" y="0"/>
                </a:lnTo>
                <a:cubicBezTo>
                  <a:pt x="5695488" y="0"/>
                  <a:pt x="5747392" y="36781"/>
                  <a:pt x="5769564" y="89200"/>
                </a:cubicBezTo>
                <a:lnTo>
                  <a:pt x="5770883" y="95734"/>
                </a:lnTo>
                <a:lnTo>
                  <a:pt x="5770883" y="3866516"/>
                </a:lnTo>
                <a:lnTo>
                  <a:pt x="5769564" y="3873050"/>
                </a:lnTo>
                <a:cubicBezTo>
                  <a:pt x="5762173" y="3890523"/>
                  <a:pt x="5751479" y="3906258"/>
                  <a:pt x="5738265" y="3919473"/>
                </a:cubicBezTo>
                <a:lnTo>
                  <a:pt x="5693436" y="3949697"/>
                </a:lnTo>
                <a:lnTo>
                  <a:pt x="87606" y="3949697"/>
                </a:lnTo>
                <a:lnTo>
                  <a:pt x="42777" y="3919473"/>
                </a:lnTo>
                <a:cubicBezTo>
                  <a:pt x="16347" y="3893043"/>
                  <a:pt x="0" y="3856531"/>
                  <a:pt x="0" y="3816201"/>
                </a:cubicBezTo>
                <a:lnTo>
                  <a:pt x="0" y="146048"/>
                </a:lnTo>
                <a:cubicBezTo>
                  <a:pt x="0" y="65388"/>
                  <a:pt x="65388" y="0"/>
                  <a:pt x="146048" y="0"/>
                </a:cubicBezTo>
                <a:close/>
              </a:path>
            </a:pathLst>
          </a:custGeom>
        </p:spPr>
      </p:pic>
      <p:sp>
        <p:nvSpPr>
          <p:cNvPr id="115" name="제목 1">
            <a:extLst>
              <a:ext uri="{FF2B5EF4-FFF2-40B4-BE49-F238E27FC236}">
                <a16:creationId xmlns:a16="http://schemas.microsoft.com/office/drawing/2014/main" id="{BBA7E68B-57E1-8830-38E8-A5F9AEF1A63E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47132" y="410594"/>
            <a:ext cx="8698070" cy="583318"/>
          </a:xfrm>
          <a:prstGeom prst="rect">
            <a:avLst/>
          </a:prstGeom>
        </p:spPr>
        <p:txBody>
          <a:bodyPr anchor="t" anchorCtr="0">
            <a:noAutofit/>
          </a:bodyPr>
          <a:lstStyle/>
          <a:p>
            <a:pPr>
              <a:lnSpc>
                <a:spcPct val="110000"/>
              </a:lnSpc>
              <a:spcBef>
                <a:spcPts val="5000"/>
              </a:spcBef>
              <a:defRPr sz="5300" spc="-100">
                <a:solidFill>
                  <a:srgbClr val="00C896"/>
                </a:solidFill>
                <a:latin typeface="Pretendard Bold"/>
                <a:ea typeface="Pretendard Bold"/>
                <a:cs typeface="Pretendard Bold"/>
                <a:sym typeface="Pretendard Bold"/>
              </a:defRPr>
            </a:pPr>
            <a:r>
              <a:rPr lang="ko-KR" altLang="en-US" sz="3600" b="1" dirty="0" err="1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라이팅</a:t>
            </a:r>
            <a:r>
              <a:rPr lang="ko-KR" altLang="en-US" sz="3600" b="1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</a:t>
            </a:r>
            <a:r>
              <a:rPr lang="ko-KR" altLang="en-US" sz="3600" b="1" dirty="0" err="1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서논술</a:t>
            </a:r>
            <a:r>
              <a:rPr lang="ko-KR" altLang="en-US" sz="3600" b="1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평가 </a:t>
            </a:r>
            <a:r>
              <a:rPr lang="en-US" altLang="ko-KR" sz="3600" b="1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AI</a:t>
            </a:r>
            <a:r>
              <a:rPr lang="ko-KR" altLang="en-US" sz="3600" b="1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채점 결과 확인 및 수정</a:t>
            </a:r>
            <a:endParaRPr sz="3600" b="1" dirty="0">
              <a:solidFill>
                <a:schemeClr val="bg1"/>
              </a:solidFill>
              <a:latin typeface="Pretendard Variable SemiBold" panose="02000003000000020004" pitchFamily="2" charset="-127"/>
              <a:ea typeface="Pretendard Variable SemiBold" panose="02000003000000020004" pitchFamily="2" charset="-127"/>
              <a:cs typeface="Pretendard Variable SemiBold" panose="02000003000000020004" pitchFamily="2" charset="-127"/>
            </a:endParaRPr>
          </a:p>
        </p:txBody>
      </p:sp>
      <p:sp>
        <p:nvSpPr>
          <p:cNvPr id="121" name="직선 연결선[R] 6">
            <a:extLst>
              <a:ext uri="{FF2B5EF4-FFF2-40B4-BE49-F238E27FC236}">
                <a16:creationId xmlns:a16="http://schemas.microsoft.com/office/drawing/2014/main" id="{320D90A8-E4B6-F93A-D1CF-E38425F975C0}"/>
              </a:ext>
            </a:extLst>
          </p:cNvPr>
          <p:cNvSpPr/>
          <p:nvPr/>
        </p:nvSpPr>
        <p:spPr>
          <a:xfrm>
            <a:off x="547132" y="1202635"/>
            <a:ext cx="11097736" cy="0"/>
          </a:xfrm>
          <a:prstGeom prst="line">
            <a:avLst/>
          </a:prstGeom>
          <a:ln w="6350">
            <a:solidFill>
              <a:srgbClr val="FFFFFF"/>
            </a:solidFill>
            <a:miter/>
          </a:ln>
        </p:spPr>
        <p:txBody>
          <a:bodyPr lIns="45718" tIns="45718" rIns="45718" bIns="45718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5B230C-20EC-0111-180D-5C9E7A96CA81}"/>
              </a:ext>
            </a:extLst>
          </p:cNvPr>
          <p:cNvSpPr txBox="1"/>
          <p:nvPr/>
        </p:nvSpPr>
        <p:spPr>
          <a:xfrm>
            <a:off x="6773401" y="1612712"/>
            <a:ext cx="4871467" cy="39703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altLang="ko-KR" b="1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6.</a:t>
            </a:r>
            <a:r>
              <a:rPr lang="ko-KR" altLang="en-US" b="1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</a:t>
            </a:r>
            <a:r>
              <a:rPr lang="en-US" altLang="ko-KR" b="1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AI</a:t>
            </a:r>
            <a:r>
              <a:rPr lang="ko-KR" altLang="en-US" b="1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</a:t>
            </a:r>
            <a:r>
              <a:rPr lang="ko-KR" altLang="en-US" b="1" dirty="0" err="1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가채점과</a:t>
            </a:r>
            <a:r>
              <a:rPr lang="ko-KR" altLang="en-US" b="1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평가 결과 확인 및 수정하기</a:t>
            </a:r>
            <a:endParaRPr lang="en-US" altLang="ko-KR" b="1" dirty="0">
              <a:solidFill>
                <a:schemeClr val="bg1"/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  <a:p>
            <a:endParaRPr lang="en-US" altLang="ko-KR" dirty="0">
              <a:solidFill>
                <a:schemeClr val="bg1"/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  <a:p>
            <a:r>
              <a:rPr lang="ko-KR" altLang="en-US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제출을 완료한 학생 목록에서 학생 이름을 클릭하면 학생이 제출한 글과 그에 대한 </a:t>
            </a:r>
            <a:r>
              <a:rPr lang="en-US" altLang="ko-KR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AI</a:t>
            </a:r>
            <a:r>
              <a:rPr lang="ko-KR" altLang="en-US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의 채점 결과를 확인할 수 있습니다</a:t>
            </a:r>
            <a:r>
              <a:rPr lang="en-US" altLang="ko-KR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.</a:t>
            </a:r>
            <a:r>
              <a:rPr lang="ko-KR" altLang="en-US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</a:t>
            </a:r>
            <a:endParaRPr lang="en-US" altLang="ko-KR" dirty="0">
              <a:solidFill>
                <a:schemeClr val="bg1"/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  <a:p>
            <a:endParaRPr lang="en-US" altLang="ko-KR" dirty="0">
              <a:solidFill>
                <a:schemeClr val="bg1"/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  <a:p>
            <a:r>
              <a:rPr lang="en-US" altLang="ko-KR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AI</a:t>
            </a:r>
            <a:r>
              <a:rPr lang="ko-KR" altLang="en-US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는 선생님이 설정한 채점 기준에 근거하여 점수를 제공하고</a:t>
            </a:r>
            <a:r>
              <a:rPr lang="en-US" altLang="ko-KR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,</a:t>
            </a:r>
            <a:r>
              <a:rPr lang="ko-KR" altLang="en-US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그 점수를 할당한 이유를 설명합니다</a:t>
            </a:r>
            <a:r>
              <a:rPr lang="en-US" altLang="ko-KR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.</a:t>
            </a:r>
            <a:r>
              <a:rPr lang="ko-KR" altLang="en-US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</a:t>
            </a:r>
            <a:endParaRPr lang="en-US" altLang="ko-KR" dirty="0">
              <a:solidFill>
                <a:schemeClr val="bg1"/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  <a:p>
            <a:endParaRPr lang="en-US" altLang="ko-KR" dirty="0">
              <a:solidFill>
                <a:schemeClr val="bg1"/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  <a:p>
            <a:r>
              <a:rPr lang="en-US" altLang="ko-KR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AI </a:t>
            </a:r>
            <a:r>
              <a:rPr lang="ko-KR" altLang="en-US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피드백 우측의  </a:t>
            </a:r>
            <a:r>
              <a:rPr lang="en-US" altLang="ko-KR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‘</a:t>
            </a:r>
            <a:r>
              <a:rPr lang="ko-KR" altLang="en-US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수정하기</a:t>
            </a:r>
            <a:r>
              <a:rPr lang="en-US" altLang="ko-KR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’</a:t>
            </a:r>
            <a:r>
              <a:rPr lang="ko-KR" altLang="en-US" dirty="0" err="1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를</a:t>
            </a:r>
            <a:r>
              <a:rPr lang="ko-KR" altLang="en-US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누르면  모든 채점 항목에 대해 수정이 가능한 에디터가 생깁니다</a:t>
            </a:r>
            <a:r>
              <a:rPr lang="en-US" altLang="ko-KR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.</a:t>
            </a:r>
            <a:r>
              <a:rPr lang="ko-KR" altLang="en-US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</a:t>
            </a:r>
            <a:endParaRPr lang="en-US" altLang="ko-KR" dirty="0">
              <a:solidFill>
                <a:schemeClr val="bg1"/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  <a:p>
            <a:endParaRPr lang="en-US" altLang="ko-KR" dirty="0">
              <a:solidFill>
                <a:schemeClr val="bg1"/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  <a:p>
            <a:r>
              <a:rPr lang="ko-KR" altLang="en-US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수정을 하는 도중 만약 처음에 </a:t>
            </a:r>
            <a:r>
              <a:rPr lang="en-US" altLang="ko-KR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AI</a:t>
            </a:r>
            <a:r>
              <a:rPr lang="ko-KR" altLang="en-US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피드백을 다시 되돌리고 싶다면 </a:t>
            </a:r>
            <a:r>
              <a:rPr lang="en-US" altLang="ko-KR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＇</a:t>
            </a:r>
            <a:r>
              <a:rPr lang="ko-KR" altLang="en-US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초기화</a:t>
            </a:r>
            <a:r>
              <a:rPr lang="en-US" altLang="ko-KR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’</a:t>
            </a:r>
            <a:r>
              <a:rPr lang="ko-KR" altLang="en-US" dirty="0" err="1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를</a:t>
            </a:r>
            <a:r>
              <a:rPr lang="ko-KR" altLang="en-US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활용하세요</a:t>
            </a:r>
            <a:r>
              <a:rPr lang="en-US" altLang="ko-KR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.</a:t>
            </a:r>
            <a:r>
              <a:rPr lang="ko-KR" altLang="en-US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</a:t>
            </a:r>
            <a:endParaRPr lang="en-US" altLang="ko-KR" dirty="0">
              <a:solidFill>
                <a:schemeClr val="bg1"/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</p:txBody>
      </p:sp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C1255C7A-AE02-9DF5-09CC-CFB1C5C5302F}"/>
              </a:ext>
            </a:extLst>
          </p:cNvPr>
          <p:cNvSpPr/>
          <p:nvPr/>
        </p:nvSpPr>
        <p:spPr>
          <a:xfrm>
            <a:off x="3603713" y="3657601"/>
            <a:ext cx="636983" cy="424106"/>
          </a:xfrm>
          <a:prstGeom prst="roundRect">
            <a:avLst>
              <a:gd name="adj" fmla="val 10480"/>
            </a:avLst>
          </a:prstGeom>
          <a:noFill/>
          <a:ln w="38100" cap="flat">
            <a:solidFill>
              <a:srgbClr val="FF0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2" name="그림 1" descr="폰트, 그래픽, 로고, 타이포그래피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5EB931D0-5D18-D10E-D95A-FE933F30FB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7574" y="6403869"/>
            <a:ext cx="999239" cy="190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276161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30A5CB-F314-35C4-A1E1-20E4DE1EB1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>
            <a:extLst>
              <a:ext uri="{FF2B5EF4-FFF2-40B4-BE49-F238E27FC236}">
                <a16:creationId xmlns:a16="http://schemas.microsoft.com/office/drawing/2014/main" id="{A86A1EA4-6CD8-76FA-EF5E-9C716452FF96}"/>
              </a:ext>
            </a:extLst>
          </p:cNvPr>
          <p:cNvSpPr/>
          <p:nvPr/>
        </p:nvSpPr>
        <p:spPr>
          <a:xfrm>
            <a:off x="6678507" y="1411359"/>
            <a:ext cx="5022359" cy="4836890"/>
          </a:xfrm>
          <a:prstGeom prst="roundRect">
            <a:avLst>
              <a:gd name="adj" fmla="val 3749"/>
            </a:avLst>
          </a:prstGeom>
          <a:solidFill>
            <a:schemeClr val="bg1">
              <a:alpha val="1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25B255BC-F712-FC08-5496-B2E6F09958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2307" y="1479811"/>
            <a:ext cx="5790713" cy="5608328"/>
          </a:xfrm>
          <a:custGeom>
            <a:avLst/>
            <a:gdLst>
              <a:gd name="csX0" fmla="*/ 146048 w 5770883"/>
              <a:gd name="csY0" fmla="*/ 0 h 3949697"/>
              <a:gd name="csX1" fmla="*/ 5634993 w 5770883"/>
              <a:gd name="csY1" fmla="*/ 0 h 3949697"/>
              <a:gd name="csX2" fmla="*/ 5769564 w 5770883"/>
              <a:gd name="csY2" fmla="*/ 89200 h 3949697"/>
              <a:gd name="csX3" fmla="*/ 5770883 w 5770883"/>
              <a:gd name="csY3" fmla="*/ 95734 h 3949697"/>
              <a:gd name="csX4" fmla="*/ 5770883 w 5770883"/>
              <a:gd name="csY4" fmla="*/ 3866516 h 3949697"/>
              <a:gd name="csX5" fmla="*/ 5769564 w 5770883"/>
              <a:gd name="csY5" fmla="*/ 3873050 h 3949697"/>
              <a:gd name="csX6" fmla="*/ 5738265 w 5770883"/>
              <a:gd name="csY6" fmla="*/ 3919473 h 3949697"/>
              <a:gd name="csX7" fmla="*/ 5693436 w 5770883"/>
              <a:gd name="csY7" fmla="*/ 3949697 h 3949697"/>
              <a:gd name="csX8" fmla="*/ 87606 w 5770883"/>
              <a:gd name="csY8" fmla="*/ 3949697 h 3949697"/>
              <a:gd name="csX9" fmla="*/ 42777 w 5770883"/>
              <a:gd name="csY9" fmla="*/ 3919473 h 3949697"/>
              <a:gd name="csX10" fmla="*/ 0 w 5770883"/>
              <a:gd name="csY10" fmla="*/ 3816201 h 3949697"/>
              <a:gd name="csX11" fmla="*/ 0 w 5770883"/>
              <a:gd name="csY11" fmla="*/ 146048 h 3949697"/>
              <a:gd name="csX12" fmla="*/ 146048 w 5770883"/>
              <a:gd name="csY12" fmla="*/ 0 h 3949697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</a:cxnLst>
            <a:rect l="l" t="t" r="r" b="b"/>
            <a:pathLst>
              <a:path w="5770883" h="3949697">
                <a:moveTo>
                  <a:pt x="146048" y="0"/>
                </a:moveTo>
                <a:lnTo>
                  <a:pt x="5634993" y="0"/>
                </a:lnTo>
                <a:cubicBezTo>
                  <a:pt x="5695488" y="0"/>
                  <a:pt x="5747392" y="36781"/>
                  <a:pt x="5769564" y="89200"/>
                </a:cubicBezTo>
                <a:lnTo>
                  <a:pt x="5770883" y="95734"/>
                </a:lnTo>
                <a:lnTo>
                  <a:pt x="5770883" y="3866516"/>
                </a:lnTo>
                <a:lnTo>
                  <a:pt x="5769564" y="3873050"/>
                </a:lnTo>
                <a:cubicBezTo>
                  <a:pt x="5762173" y="3890523"/>
                  <a:pt x="5751479" y="3906258"/>
                  <a:pt x="5738265" y="3919473"/>
                </a:cubicBezTo>
                <a:lnTo>
                  <a:pt x="5693436" y="3949697"/>
                </a:lnTo>
                <a:lnTo>
                  <a:pt x="87606" y="3949697"/>
                </a:lnTo>
                <a:lnTo>
                  <a:pt x="42777" y="3919473"/>
                </a:lnTo>
                <a:cubicBezTo>
                  <a:pt x="16347" y="3893043"/>
                  <a:pt x="0" y="3856531"/>
                  <a:pt x="0" y="3816201"/>
                </a:cubicBezTo>
                <a:lnTo>
                  <a:pt x="0" y="146048"/>
                </a:lnTo>
                <a:cubicBezTo>
                  <a:pt x="0" y="65388"/>
                  <a:pt x="65388" y="0"/>
                  <a:pt x="146048" y="0"/>
                </a:cubicBezTo>
                <a:close/>
              </a:path>
            </a:pathLst>
          </a:custGeom>
        </p:spPr>
      </p:pic>
      <p:sp>
        <p:nvSpPr>
          <p:cNvPr id="115" name="제목 1">
            <a:extLst>
              <a:ext uri="{FF2B5EF4-FFF2-40B4-BE49-F238E27FC236}">
                <a16:creationId xmlns:a16="http://schemas.microsoft.com/office/drawing/2014/main" id="{753996A6-4A96-9488-6ED9-EABE97EC75C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47132" y="410594"/>
            <a:ext cx="8698070" cy="583318"/>
          </a:xfrm>
          <a:prstGeom prst="rect">
            <a:avLst/>
          </a:prstGeom>
        </p:spPr>
        <p:txBody>
          <a:bodyPr anchor="t" anchorCtr="0">
            <a:noAutofit/>
          </a:bodyPr>
          <a:lstStyle/>
          <a:p>
            <a:pPr>
              <a:lnSpc>
                <a:spcPct val="110000"/>
              </a:lnSpc>
              <a:spcBef>
                <a:spcPts val="5000"/>
              </a:spcBef>
              <a:defRPr sz="5300" spc="-100">
                <a:solidFill>
                  <a:srgbClr val="00C896"/>
                </a:solidFill>
                <a:latin typeface="Pretendard Bold"/>
                <a:ea typeface="Pretendard Bold"/>
                <a:cs typeface="Pretendard Bold"/>
                <a:sym typeface="Pretendard Bold"/>
              </a:defRPr>
            </a:pPr>
            <a:r>
              <a:rPr lang="ko-KR" altLang="en-US" sz="3600" b="1" dirty="0" err="1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라이팅</a:t>
            </a:r>
            <a:r>
              <a:rPr lang="ko-KR" altLang="en-US" sz="3600" b="1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서논술평가 결과</a:t>
            </a:r>
            <a:r>
              <a:rPr lang="en-US" altLang="ko-KR" sz="3600" b="1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/</a:t>
            </a:r>
            <a:r>
              <a:rPr lang="ko-KR" altLang="en-US" sz="3600" b="1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피드백 전송</a:t>
            </a:r>
            <a:endParaRPr sz="3600" b="1" dirty="0">
              <a:solidFill>
                <a:schemeClr val="bg1"/>
              </a:solidFill>
              <a:latin typeface="Pretendard Variable SemiBold" panose="02000003000000020004" pitchFamily="2" charset="-127"/>
              <a:ea typeface="Pretendard Variable SemiBold" panose="02000003000000020004" pitchFamily="2" charset="-127"/>
              <a:cs typeface="Pretendard Variable SemiBold" panose="02000003000000020004" pitchFamily="2" charset="-127"/>
            </a:endParaRPr>
          </a:p>
        </p:txBody>
      </p:sp>
      <p:sp>
        <p:nvSpPr>
          <p:cNvPr id="121" name="직선 연결선[R] 6">
            <a:extLst>
              <a:ext uri="{FF2B5EF4-FFF2-40B4-BE49-F238E27FC236}">
                <a16:creationId xmlns:a16="http://schemas.microsoft.com/office/drawing/2014/main" id="{36597D41-3A0F-DC79-3531-8FB1053B4F00}"/>
              </a:ext>
            </a:extLst>
          </p:cNvPr>
          <p:cNvSpPr/>
          <p:nvPr/>
        </p:nvSpPr>
        <p:spPr>
          <a:xfrm>
            <a:off x="547132" y="1202635"/>
            <a:ext cx="11097736" cy="0"/>
          </a:xfrm>
          <a:prstGeom prst="line">
            <a:avLst/>
          </a:prstGeom>
          <a:ln w="6350">
            <a:solidFill>
              <a:srgbClr val="FFFFFF"/>
            </a:solidFill>
            <a:miter/>
          </a:ln>
        </p:spPr>
        <p:txBody>
          <a:bodyPr lIns="45718" tIns="45718" rIns="45718" bIns="45718"/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B814DF9-A205-DA29-ACFB-1D29E3DBFD44}"/>
              </a:ext>
            </a:extLst>
          </p:cNvPr>
          <p:cNvSpPr txBox="1"/>
          <p:nvPr/>
        </p:nvSpPr>
        <p:spPr>
          <a:xfrm>
            <a:off x="6773401" y="1612712"/>
            <a:ext cx="4871467" cy="258532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altLang="ko-KR" b="1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7.</a:t>
            </a:r>
            <a:r>
              <a:rPr lang="ko-KR" altLang="en-US" b="1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피드백 전송하기</a:t>
            </a:r>
            <a:endParaRPr lang="en-US" altLang="ko-KR" b="1" dirty="0">
              <a:solidFill>
                <a:schemeClr val="bg1"/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  <a:p>
            <a:endParaRPr lang="en-US" altLang="ko-KR" dirty="0">
              <a:solidFill>
                <a:schemeClr val="bg1"/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  <a:p>
            <a:r>
              <a:rPr lang="en-US" altLang="ko-KR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AI</a:t>
            </a:r>
            <a:r>
              <a:rPr lang="ko-KR" altLang="en-US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의 피드백을 그대로 사용하여 피드백을 전송할 수 있고</a:t>
            </a:r>
            <a:r>
              <a:rPr lang="en-US" altLang="ko-KR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,</a:t>
            </a:r>
            <a:r>
              <a:rPr lang="ko-KR" altLang="en-US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선생님이 수정한 피드백을 학생에게 전송할 수 있습니다</a:t>
            </a:r>
            <a:r>
              <a:rPr lang="en-US" altLang="ko-KR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.</a:t>
            </a:r>
            <a:r>
              <a:rPr lang="ko-KR" altLang="en-US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</a:t>
            </a:r>
            <a:endParaRPr lang="en-US" altLang="ko-KR" dirty="0">
              <a:solidFill>
                <a:schemeClr val="bg1"/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  <a:p>
            <a:endParaRPr lang="en-US" altLang="ko-KR" dirty="0">
              <a:solidFill>
                <a:schemeClr val="bg1"/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  <a:p>
            <a:r>
              <a:rPr lang="ko-KR" altLang="en-US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피드백 전송 시</a:t>
            </a:r>
            <a:r>
              <a:rPr lang="en-US" altLang="ko-KR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,</a:t>
            </a:r>
            <a:r>
              <a:rPr lang="ko-KR" altLang="en-US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학생들이 해당 피드백을 참고하여 글을 </a:t>
            </a:r>
            <a:r>
              <a:rPr lang="ko-KR" altLang="en-US" dirty="0" err="1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고쳐쓸</a:t>
            </a:r>
            <a:r>
              <a:rPr lang="ko-KR" altLang="en-US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수 있도록 허용할지</a:t>
            </a:r>
            <a:r>
              <a:rPr lang="en-US" altLang="ko-KR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,</a:t>
            </a:r>
            <a:r>
              <a:rPr lang="ko-KR" altLang="en-US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평가 결과로만 전송할지 평가 목적에 따라 선택이 가능합니다</a:t>
            </a:r>
            <a:r>
              <a:rPr lang="en-US" altLang="ko-KR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.</a:t>
            </a:r>
            <a:r>
              <a:rPr lang="ko-KR" altLang="en-US" dirty="0">
                <a:solidFill>
                  <a:schemeClr val="bg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</a:t>
            </a:r>
            <a:endParaRPr lang="en-US" altLang="ko-KR" dirty="0">
              <a:solidFill>
                <a:schemeClr val="bg1"/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</p:txBody>
      </p:sp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B3B69F2E-C725-D6C2-2E12-6E125C0F9012}"/>
              </a:ext>
            </a:extLst>
          </p:cNvPr>
          <p:cNvSpPr/>
          <p:nvPr/>
        </p:nvSpPr>
        <p:spPr>
          <a:xfrm>
            <a:off x="2570922" y="3207025"/>
            <a:ext cx="1802296" cy="2266123"/>
          </a:xfrm>
          <a:prstGeom prst="roundRect">
            <a:avLst>
              <a:gd name="adj" fmla="val 7446"/>
            </a:avLst>
          </a:prstGeom>
          <a:noFill/>
          <a:ln w="38100" cap="flat">
            <a:solidFill>
              <a:srgbClr val="FF0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2" name="그림 1" descr="폰트, 그래픽, 로고, 타이포그래피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A1D8238C-E4DE-8D46-B1FD-4F1EB38DEB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7574" y="6403869"/>
            <a:ext cx="999239" cy="190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231584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Office 테마">
  <a:themeElements>
    <a:clrScheme name="Office 테마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테마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테마">
  <a:themeElements>
    <a:clrScheme name="Office 테마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테마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7976</TotalTime>
  <Words>959</Words>
  <Application>Microsoft Macintosh PowerPoint</Application>
  <PresentationFormat>와이드스크린</PresentationFormat>
  <Paragraphs>137</Paragraphs>
  <Slides>18</Slides>
  <Notes>18</Notes>
  <HiddenSlides>0</HiddenSlides>
  <MMClips>0</MMClips>
  <ScaleCrop>false</ScaleCrop>
  <HeadingPairs>
    <vt:vector size="6" baseType="variant">
      <vt:variant>
        <vt:lpstr>사용한 글꼴</vt:lpstr>
      </vt:variant>
      <vt:variant>
        <vt:i4>8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18</vt:i4>
      </vt:variant>
    </vt:vector>
  </HeadingPairs>
  <TitlesOfParts>
    <vt:vector size="27" baseType="lpstr">
      <vt:lpstr>Pretendard Light</vt:lpstr>
      <vt:lpstr>Calibri Light</vt:lpstr>
      <vt:lpstr>Pretendard Variable Light</vt:lpstr>
      <vt:lpstr>Pretendard Variable Medium</vt:lpstr>
      <vt:lpstr>Arial</vt:lpstr>
      <vt:lpstr>Pretendard</vt:lpstr>
      <vt:lpstr>Pretendard Variable SemiBold</vt:lpstr>
      <vt:lpstr>Calibri</vt:lpstr>
      <vt:lpstr>Office 테마</vt:lpstr>
      <vt:lpstr>라이팅 교사연수자료 1. 기본 기능 익히기</vt:lpstr>
      <vt:lpstr>클래스팅 AI 이용권 등록 방법</vt:lpstr>
      <vt:lpstr>라이팅 접속 방법</vt:lpstr>
      <vt:lpstr>라이팅 서논술 평가 배부하기</vt:lpstr>
      <vt:lpstr>라이팅 서논술 평가 배부하기</vt:lpstr>
      <vt:lpstr>라이팅 서논술 평가 배부하기</vt:lpstr>
      <vt:lpstr>라이팅 서논술 평가 모니터링</vt:lpstr>
      <vt:lpstr>라이팅 서논술 평가 AI 채점 결과 확인 및 수정</vt:lpstr>
      <vt:lpstr>라이팅 서논술평가 결과/피드백 전송</vt:lpstr>
      <vt:lpstr>라이팅 서논술평가- 서면 평가 자동 채점하기</vt:lpstr>
      <vt:lpstr>라이팅 서논술평가- 서면 평가지 세팅하기</vt:lpstr>
      <vt:lpstr>라이팅 서논술평가- 서면 평가지 채점 하기</vt:lpstr>
      <vt:lpstr>[학생] 라이팅 서논술 평가 확인하기</vt:lpstr>
      <vt:lpstr>[학생] 라이팅 서논술 평가 참여하기</vt:lpstr>
      <vt:lpstr>[학생] 평가 제출하기</vt:lpstr>
      <vt:lpstr>[학생] 채점 결과 확인하기</vt:lpstr>
      <vt:lpstr>[학생] 제출한 글 고쳐쓰기</vt:lpstr>
      <vt:lpstr>[학생] AI와 글쓰기 연습하기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모두를 위한 맞춤 교육 클래스팅 AI로 시작하세요</dc:title>
  <dc:creator>Classting AI</dc:creator>
  <cp:lastModifiedBy>장 유진</cp:lastModifiedBy>
  <cp:revision>124</cp:revision>
  <dcterms:modified xsi:type="dcterms:W3CDTF">2026-02-25T02:48:52Z</dcterms:modified>
</cp:coreProperties>
</file>