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89" r:id="rId10"/>
    <p:sldId id="264" r:id="rId11"/>
    <p:sldId id="265" r:id="rId12"/>
    <p:sldId id="266" r:id="rId13"/>
    <p:sldId id="270" r:id="rId14"/>
    <p:sldId id="271" r:id="rId15"/>
    <p:sldId id="292" r:id="rId16"/>
    <p:sldId id="290" r:id="rId17"/>
    <p:sldId id="281" r:id="rId18"/>
    <p:sldId id="284" r:id="rId19"/>
    <p:sldId id="272" r:id="rId20"/>
    <p:sldId id="273" r:id="rId21"/>
    <p:sldId id="274" r:id="rId22"/>
    <p:sldId id="275" r:id="rId23"/>
    <p:sldId id="282" r:id="rId24"/>
    <p:sldId id="283" r:id="rId25"/>
    <p:sldId id="288" r:id="rId26"/>
  </p:sldIdLst>
  <p:sldSz cx="18288000" cy="10287000"/>
  <p:notesSz cx="6858000" cy="9144000"/>
  <p:embeddedFontLst>
    <p:embeddedFont>
      <p:font typeface="Arial Bold" panose="020B0704020202020204" pitchFamily="3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124200" y="3554680"/>
            <a:ext cx="12801600" cy="1264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en-US" sz="48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 </a:t>
            </a:r>
            <a:r>
              <a:rPr lang="ko-KR" altLang="en-US" sz="48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진로 전문가와 함께하는 나만의 진로캐릭터 만들기</a:t>
            </a:r>
            <a:endParaRPr lang="en-US" sz="48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77000" y="5341008"/>
            <a:ext cx="5715000" cy="439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생성형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AI를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활용한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ko-KR" alt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진로캐릭터 만들기</a:t>
            </a:r>
            <a:endParaRPr lang="en-US" sz="2999" dirty="0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788" y="208128"/>
            <a:ext cx="16260012" cy="1287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진로 캐릭터 그림 생성 예시</a:t>
            </a:r>
            <a:r>
              <a:rPr lang="en-US" altLang="ko-KR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&lt;AI </a:t>
            </a: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젤로</a:t>
            </a:r>
            <a:r>
              <a:rPr lang="en-US" altLang="ko-KR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endParaRPr lang="en-US" sz="56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1A21442-801D-41C8-9AD7-334C3EE9B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43100"/>
            <a:ext cx="12649200" cy="6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8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14820897" cy="1082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수업주제: </a:t>
            </a:r>
            <a:r>
              <a:rPr lang="ko-KR" alt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진로캐릭터 만들기</a:t>
            </a:r>
            <a:endParaRPr lang="en-US" sz="65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3698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(</a:t>
            </a:r>
            <a:r>
              <a:rPr lang="en-US" sz="4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내용</a:t>
            </a:r>
            <a:r>
              <a:rPr 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) </a:t>
            </a:r>
            <a:r>
              <a:rPr lang="en-US" sz="4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생성형</a:t>
            </a:r>
            <a:r>
              <a:rPr 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AI를</a:t>
            </a:r>
            <a:r>
              <a:rPr 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진로전문가로 설정</a:t>
            </a:r>
            <a:r>
              <a:rPr lang="en-US" sz="4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하여</a:t>
            </a:r>
            <a:r>
              <a:rPr 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4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나만의 진로캐릭터를 만들기 위한 수업 운영</a:t>
            </a:r>
            <a:endParaRPr lang="en-US" altLang="ko-KR" sz="4000" spc="-432" dirty="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4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대상</a:t>
            </a:r>
            <a:r>
              <a:rPr lang="en-US" sz="4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</a:t>
            </a:r>
            <a:r>
              <a:rPr lang="en-US" sz="4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초등학교</a:t>
            </a:r>
            <a:r>
              <a:rPr lang="en-US" sz="4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5학년</a:t>
            </a:r>
          </a:p>
          <a:p>
            <a:pPr algn="l">
              <a:lnSpc>
                <a:spcPts val="10134"/>
              </a:lnSpc>
            </a:pPr>
            <a:r>
              <a:rPr lang="en-US" sz="4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  </a:t>
            </a:r>
            <a:r>
              <a:rPr lang="ko-KR" altLang="en-US" sz="4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      </a:t>
            </a:r>
            <a:r>
              <a:rPr lang="en-US" sz="4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소요시간</a:t>
            </a:r>
            <a:r>
              <a:rPr lang="en-US" sz="4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40분(1차시)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66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8차시 AI</a:t>
            </a:r>
            <a:r>
              <a:rPr lang="ko-KR" altLang="en-US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진로전문가와 함께하는 나만의 진로캐릭터 만들기</a:t>
            </a:r>
            <a:endParaRPr lang="en-US" sz="48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성취기준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777256"/>
            <a:ext cx="332459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146" y="3358791"/>
            <a:ext cx="15892854" cy="765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[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창의적 체험활동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&lt;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진로활동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&gt;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으로 운영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j-ea"/>
                <a:ea typeface="+mj-ea"/>
              </a:rPr>
              <a:t>]</a:t>
            </a:r>
            <a:endParaRPr lang="ko-KR" altLang="en-US" sz="3600" b="1" kern="0" spc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788" y="6951749"/>
            <a:ext cx="17022012" cy="2039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다양한 진로를 살펴보고 나에게 적합한 진로를 탐색할 수 있다</a:t>
            </a:r>
            <a:r>
              <a:rPr lang="en-US" altLang="ko-KR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 dirty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1" dirty="0">
                <a:solidFill>
                  <a:schemeClr val="bg1"/>
                </a:solidFill>
                <a:latin typeface="+mn-ea"/>
              </a:rPr>
              <a:t>‘</a:t>
            </a:r>
            <a:r>
              <a:rPr lang="ko-KR" altLang="en-US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이미지’ 기능을 활용하여 나의 진로캐릭터를 제작할 수 있다</a:t>
            </a:r>
            <a:r>
              <a:rPr lang="en-US" altLang="ko-KR" sz="3600" b="1" i="0" u="none" strike="noStrike" dirty="0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 dirty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도입(5분)-전개(30분)-정리(5분)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생각열기(5분)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활동(30분)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정리(5분)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개별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(Self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학습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짝활동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대화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심화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(AI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활용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질문만들기</a:t>
            </a:r>
            <a:endParaRPr lang="en-US" altLang="ko-KR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핵심질문 제공</a:t>
            </a:r>
            <a:endParaRPr lang="en-US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44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배움 글쓰기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발표</a:t>
            </a:r>
            <a:r>
              <a:rPr lang="en-US" altLang="ko-KR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/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제출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475564" y="61886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6507406" cy="3147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1. (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역할부여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) AI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젤로는 진로 전문가로 역할을 부여한다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2. (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내용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)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자신의 강점과 장점을 고려한 희망 진로를 정리한다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3. (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구체화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)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내가 희망하는 구체적인 진로캐릭터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직업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,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가치 등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)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를 제안한다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안내[조건제시 구체화]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404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대상독자 명시: 초등학생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글자수 제한: 400자,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문체나 형식: 이해하기 쉽게,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필요한 가지수 제시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(4) 자유로운 발상: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단</a:t>
            </a:r>
            <a:r>
              <a:rPr lang="en-US" altLang="ko-KR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구체적인 내용으로 질문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596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394" y="3059986"/>
            <a:ext cx="5305806" cy="966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&lt;</a:t>
            </a:r>
            <a:r>
              <a:rPr lang="ko-KR" altLang="en-US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생각열기 질문</a:t>
            </a: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&gt;</a:t>
            </a:r>
            <a:endParaRPr lang="en-US" sz="48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171A8317-51FD-43BF-97D9-C1BF4D02A42A}"/>
              </a:ext>
            </a:extLst>
          </p:cNvPr>
          <p:cNvSpPr/>
          <p:nvPr/>
        </p:nvSpPr>
        <p:spPr>
          <a:xfrm>
            <a:off x="13689444" y="2148906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6DF83-EC69-4626-B8A6-ACCA93EC24F5}"/>
              </a:ext>
            </a:extLst>
          </p:cNvPr>
          <p:cNvSpPr txBox="1"/>
          <p:nvPr/>
        </p:nvSpPr>
        <p:spPr>
          <a:xfrm>
            <a:off x="866394" y="4224515"/>
            <a:ext cx="12954000" cy="434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“꿈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,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진로가 무엇인가요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  "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무엇이 되고 싶다는 생각을 한 적이 있나요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“여러분의 부모님이 하는 일을 알고 있나요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 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부모님은 어떤 과정을 통해서 하고 있을까요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" y="45781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07E61-D433-44DF-8510-9009989FBA4D}"/>
              </a:ext>
            </a:extLst>
          </p:cNvPr>
          <p:cNvSpPr txBox="1"/>
          <p:nvPr/>
        </p:nvSpPr>
        <p:spPr>
          <a:xfrm>
            <a:off x="1219200" y="3898348"/>
            <a:ext cx="12734492" cy="1992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altLang="ko-KR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&lt;</a:t>
            </a:r>
            <a:r>
              <a:rPr lang="ko-KR" altLang="en-US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수업 핵심질문</a:t>
            </a:r>
            <a:r>
              <a:rPr lang="en-US" altLang="ko-KR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&gt; </a:t>
            </a:r>
          </a:p>
          <a:p>
            <a:endParaRPr lang="en-US" altLang="ko-KR" sz="3600" b="1" i="0" u="none" strike="noStrike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 나에게 어울리는 진로캐릭터를 만들고 설명할 수 있을까요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?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315183A-F2AF-4AAA-AF18-F4DF2B7B430C}"/>
              </a:ext>
            </a:extLst>
          </p:cNvPr>
          <p:cNvSpPr/>
          <p:nvPr/>
        </p:nvSpPr>
        <p:spPr>
          <a:xfrm>
            <a:off x="13939404" y="3543067"/>
            <a:ext cx="3634956" cy="4500962"/>
          </a:xfrm>
          <a:custGeom>
            <a:avLst/>
            <a:gdLst/>
            <a:ahLst/>
            <a:cxnLst/>
            <a:rect l="l" t="t" r="r" b="b"/>
            <a:pathLst>
              <a:path w="4526923" h="5397226">
                <a:moveTo>
                  <a:pt x="0" y="0"/>
                </a:moveTo>
                <a:lnTo>
                  <a:pt x="4526923" y="0"/>
                </a:lnTo>
                <a:lnTo>
                  <a:pt x="4526923" y="5397226"/>
                </a:lnTo>
                <a:lnTo>
                  <a:pt x="0" y="539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92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8788" y="461962"/>
            <a:ext cx="7649412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2832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ct val="2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 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1.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다양한 진로를 살펴보고 나에게 적합한 진로를 탐색할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 </a:t>
            </a:r>
          </a:p>
          <a:p>
            <a:pPr rtl="0">
              <a:lnSpc>
                <a:spcPct val="2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2.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의 ‘이미지’ 기능을 활용하여 나의 진로캐릭터를 제작할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9885C3BC-090C-4062-B151-F06E402F58F4}"/>
              </a:ext>
            </a:extLst>
          </p:cNvPr>
          <p:cNvSpPr/>
          <p:nvPr/>
        </p:nvSpPr>
        <p:spPr>
          <a:xfrm>
            <a:off x="8763000" y="5350242"/>
            <a:ext cx="4191000" cy="4218439"/>
          </a:xfrm>
          <a:custGeom>
            <a:avLst/>
            <a:gdLst/>
            <a:ahLst/>
            <a:cxnLst/>
            <a:rect l="l" t="t" r="r" b="b"/>
            <a:pathLst>
              <a:path w="6173859" h="6812535">
                <a:moveTo>
                  <a:pt x="0" y="0"/>
                </a:moveTo>
                <a:lnTo>
                  <a:pt x="6173860" y="0"/>
                </a:lnTo>
                <a:lnTo>
                  <a:pt x="6173860" y="6812534"/>
                </a:lnTo>
                <a:lnTo>
                  <a:pt x="0" y="681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희망하는 진로군 생각하기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2130179"/>
            <a:ext cx="1272540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개별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질문 생성 및 자기주도 사고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예시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  <a:endParaRPr lang="en-US" sz="4449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8203" y="3314700"/>
            <a:ext cx="3312909" cy="76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질문생성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 질문 선정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ko-KR" altLang="en-US" sz="36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나만의 방법 정교화</a:t>
            </a:r>
            <a:endParaRPr lang="en-US" sz="36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5B9D43F-58C4-4B7B-8AAF-8119BF08D18B}"/>
              </a:ext>
            </a:extLst>
          </p:cNvPr>
          <p:cNvSpPr txBox="1"/>
          <p:nvPr/>
        </p:nvSpPr>
        <p:spPr>
          <a:xfrm>
            <a:off x="1676400" y="4457700"/>
            <a:ext cx="4191000" cy="3308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-</a:t>
            </a:r>
            <a:r>
              <a:rPr lang="ko-KR" altLang="en-US" sz="3000" b="1" i="0" u="none" strike="noStrike">
                <a:solidFill>
                  <a:srgbClr val="000000"/>
                </a:solidFill>
                <a:effectLst/>
                <a:latin typeface="+mn-ea"/>
              </a:rPr>
              <a:t>평소에 희망하거나 생각했던 직업 몇가지만 생각해볼까요</a:t>
            </a: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? 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-</a:t>
            </a:r>
            <a:r>
              <a:rPr lang="ko-KR" altLang="en-US" sz="3000" b="1" i="0" u="none" strike="noStrike">
                <a:solidFill>
                  <a:srgbClr val="000000"/>
                </a:solidFill>
                <a:effectLst/>
                <a:latin typeface="+mn-ea"/>
              </a:rPr>
              <a:t>되고 싶은 직업은 무엇이 있었나요</a:t>
            </a: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?</a:t>
            </a:r>
            <a:endParaRPr lang="ko-KR" altLang="en-US" sz="3000" b="1">
              <a:effectLst/>
              <a:latin typeface="+mn-ea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F595896B-B57B-4282-B8CC-BB5E88963DD5}"/>
              </a:ext>
            </a:extLst>
          </p:cNvPr>
          <p:cNvSpPr txBox="1"/>
          <p:nvPr/>
        </p:nvSpPr>
        <p:spPr>
          <a:xfrm>
            <a:off x="6925506" y="4491037"/>
            <a:ext cx="4191000" cy="1677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직업을 잘 선택하려면 무엇을 생각해야 할까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191AEF0-ABE7-470F-969B-CAAA116D39CD}"/>
              </a:ext>
            </a:extLst>
          </p:cNvPr>
          <p:cNvSpPr txBox="1"/>
          <p:nvPr/>
        </p:nvSpPr>
        <p:spPr>
          <a:xfrm>
            <a:off x="12344400" y="4613140"/>
            <a:ext cx="4608452" cy="258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-(1)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진로 종류 탐색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-(2)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진로 선택 방법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-(3)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주니어 커리어넷 활용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0F01FB64-06C6-476D-81BF-395A9BE7545C}"/>
              </a:ext>
            </a:extLst>
          </p:cNvPr>
          <p:cNvSpPr/>
          <p:nvPr/>
        </p:nvSpPr>
        <p:spPr>
          <a:xfrm>
            <a:off x="13868400" y="965492"/>
            <a:ext cx="2579535" cy="2629205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0"/>
                </a:moveTo>
                <a:lnTo>
                  <a:pt x="4597542" y="0"/>
                </a:lnTo>
                <a:lnTo>
                  <a:pt x="459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4831BA8F-3343-4A22-B858-D8EF589F5A6D}"/>
              </a:ext>
            </a:extLst>
          </p:cNvPr>
          <p:cNvSpPr/>
          <p:nvPr/>
        </p:nvSpPr>
        <p:spPr>
          <a:xfrm>
            <a:off x="8286017" y="6265002"/>
            <a:ext cx="3010590" cy="2059233"/>
          </a:xfrm>
          <a:custGeom>
            <a:avLst/>
            <a:gdLst/>
            <a:ahLst/>
            <a:cxnLst/>
            <a:rect l="l" t="t" r="r" b="b"/>
            <a:pathLst>
              <a:path w="3379279" h="411480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55519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친구와 함께 대화하며 설명하기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2" name="Freeform 12"/>
          <p:cNvSpPr/>
          <p:nvPr/>
        </p:nvSpPr>
        <p:spPr>
          <a:xfrm>
            <a:off x="404603" y="1851816"/>
            <a:ext cx="9465229" cy="8158882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5" y="3021115"/>
            <a:ext cx="7369007" cy="566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친구 설명하기 방법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첫번째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검사결과와 자신의 희망진로에 대해 설명하기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두번째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자리이동 후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다시 서로에게 설명하고 동료피드백을 제공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646EE4E-49FD-4B3A-B127-D5B75B8AE5B1}"/>
              </a:ext>
            </a:extLst>
          </p:cNvPr>
          <p:cNvSpPr/>
          <p:nvPr/>
        </p:nvSpPr>
        <p:spPr>
          <a:xfrm>
            <a:off x="10807069" y="3561983"/>
            <a:ext cx="5474219" cy="4814785"/>
          </a:xfrm>
          <a:custGeom>
            <a:avLst/>
            <a:gdLst/>
            <a:ahLst/>
            <a:cxnLst/>
            <a:rect l="l" t="t" r="r" b="b"/>
            <a:pathLst>
              <a:path w="6825184" h="6364484">
                <a:moveTo>
                  <a:pt x="0" y="0"/>
                </a:moveTo>
                <a:lnTo>
                  <a:pt x="6825183" y="0"/>
                </a:lnTo>
                <a:lnTo>
                  <a:pt x="6825183" y="6364484"/>
                </a:lnTo>
                <a:lnTo>
                  <a:pt x="0" y="636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를 활용한 진로캐릭터 생성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81000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007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ko-KR" altLang="en-US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프롬프트를 활용하여 본인의 희망 진로를 선택하여 진로캐릭터를 만드는 대화를 진행한다</a:t>
            </a:r>
            <a:r>
              <a:rPr lang="en-US" altLang="ko-KR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안내1: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예시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7229" y="2628900"/>
            <a:ext cx="15834145" cy="4882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(AI</a:t>
            </a:r>
            <a:r>
              <a:rPr lang="ko-KR" altLang="en-US" sz="4000" b="1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젤로와 대화</a:t>
            </a:r>
            <a:r>
              <a:rPr lang="en-US" sz="4000" b="1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)</a:t>
            </a:r>
          </a:p>
          <a:p>
            <a:pPr rtl="0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젤로야 넌 진로전문가야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. </a:t>
            </a: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학생의 강점과 약점 등을 알려주는 대화를 나누고 희망진로를 고려해 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[</a:t>
            </a:r>
            <a:r>
              <a:rPr lang="ko-KR" altLang="en-US" sz="4000" b="1">
                <a:solidFill>
                  <a:schemeClr val="bg1"/>
                </a:solidFill>
                <a:latin typeface="+mn-ea"/>
              </a:rPr>
              <a:t>선택</a:t>
            </a: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직업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] </a:t>
            </a: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이미지를 생성해줘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. </a:t>
            </a: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그 자료는 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5</a:t>
            </a:r>
            <a:r>
              <a:rPr lang="ko-KR" altLang="en-US" sz="4000" b="1" i="0" u="none" strike="noStrike">
                <a:solidFill>
                  <a:schemeClr val="bg1"/>
                </a:solidFill>
                <a:effectLst/>
                <a:latin typeface="+mn-ea"/>
              </a:rPr>
              <a:t>학년 초등학생들이 이해할 수 있도록 깔끔하게 만들어줘</a:t>
            </a:r>
            <a:r>
              <a:rPr lang="en-US" altLang="ko-KR" sz="40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4000" b="1">
              <a:solidFill>
                <a:schemeClr val="bg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120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와 토의하고 비교방법 구체화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25378" y="3314700"/>
            <a:ext cx="6977664" cy="4010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생성 캐릭터 이미지를 비판적으로 검토하고 자신의 의견을 조합하여 구체적인 자료를 만든다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262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 후 제출하기]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9462F0D-3F1E-4508-A64C-1EF5A1BF5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831" y="2175509"/>
            <a:ext cx="15244633" cy="719686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2756587" y="2483948"/>
            <a:ext cx="4159813" cy="2209800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0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3335000" y="2810427"/>
            <a:ext cx="46202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이 수업의 평가는 ‘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진로 검사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,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친구 의견을 활용하여 앞으로 본인의 희망진로를 선택할 수 있는가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＇에 있어요!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AI의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 이미지를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비판적으로 검토하고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진로캐릭터로 표현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하는 능력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은 매우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중요해요!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685800" y="3590228"/>
            <a:ext cx="7046373" cy="5237955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배움 글쓰기 과정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물결 13">
            <a:extLst>
              <a:ext uri="{FF2B5EF4-FFF2-40B4-BE49-F238E27FC236}">
                <a16:creationId xmlns:a16="http://schemas.microsoft.com/office/drawing/2014/main" id="{213425B7-A18E-4765-A637-2FE51BB9CB8F}"/>
              </a:ext>
            </a:extLst>
          </p:cNvPr>
          <p:cNvSpPr/>
          <p:nvPr/>
        </p:nvSpPr>
        <p:spPr>
          <a:xfrm>
            <a:off x="6934200" y="2878081"/>
            <a:ext cx="9372600" cy="5619293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7F511-38C4-4E02-B4B5-FD81AEF2D140}"/>
              </a:ext>
            </a:extLst>
          </p:cNvPr>
          <p:cNvSpPr txBox="1"/>
          <p:nvPr/>
        </p:nvSpPr>
        <p:spPr>
          <a:xfrm>
            <a:off x="7162799" y="4723031"/>
            <a:ext cx="82398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 배운 내용은 희망진로를 알아보고 선택하는 것이었다</a:t>
            </a:r>
            <a:r>
              <a:rPr lang="en-US" altLang="ko-KR" sz="2800">
                <a:latin typeface="+mn-ea"/>
              </a:rPr>
              <a:t>. </a:t>
            </a:r>
            <a:r>
              <a:rPr lang="ko-KR" altLang="en-US" sz="2800">
                <a:latin typeface="+mn-ea"/>
              </a:rPr>
              <a:t>또한 </a:t>
            </a:r>
            <a:r>
              <a:rPr lang="en-US" altLang="ko-KR" sz="2800">
                <a:latin typeface="+mn-ea"/>
              </a:rPr>
              <a:t>AI</a:t>
            </a:r>
            <a:r>
              <a:rPr lang="ko-KR" altLang="en-US" sz="2800">
                <a:latin typeface="+mn-ea"/>
              </a:rPr>
              <a:t>를 활용해 나만의 진로캐릭터를 생성하는 것이다</a:t>
            </a:r>
            <a:r>
              <a:rPr lang="en-US" altLang="ko-KR" sz="2800">
                <a:latin typeface="+mn-ea"/>
              </a:rPr>
              <a:t>….(</a:t>
            </a:r>
            <a:r>
              <a:rPr lang="ko-KR" altLang="en-US" sz="2800">
                <a:latin typeface="+mn-ea"/>
              </a:rPr>
              <a:t>중략</a:t>
            </a:r>
            <a:r>
              <a:rPr lang="en-US" altLang="ko-KR" sz="2800">
                <a:latin typeface="+mn-ea"/>
              </a:rPr>
              <a:t>) </a:t>
            </a:r>
            <a:r>
              <a:rPr lang="ko-KR" altLang="en-US" sz="2800">
                <a:latin typeface="+mn-ea"/>
              </a:rPr>
              <a:t>나의 진로를 알아본 것이 새로웠고 캐릭터를 창의적으로 만들어 서로 비교하는 체험도 재미있었다</a:t>
            </a:r>
            <a:r>
              <a:rPr lang="en-US" altLang="ko-KR" sz="2800">
                <a:latin typeface="+mn-ea"/>
              </a:rPr>
              <a:t>.</a:t>
            </a:r>
            <a:endParaRPr lang="ko-KR" altLang="en-US" sz="280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53E90-4014-43F2-9BF6-CDDE89FB3A6B}"/>
              </a:ext>
            </a:extLst>
          </p:cNvPr>
          <p:cNvSpPr txBox="1"/>
          <p:nvPr/>
        </p:nvSpPr>
        <p:spPr>
          <a:xfrm>
            <a:off x="7162799" y="3644465"/>
            <a:ext cx="8239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오늘의 창체 진로수업 주제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7689EE0-0809-4718-ADE6-C0F48B113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95" y="1960492"/>
            <a:ext cx="15621000" cy="8165239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447800" y="3588848"/>
            <a:ext cx="8077200" cy="4297852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229CF55-DD46-46BB-8929-BE7E96CD6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48974"/>
            <a:ext cx="13868400" cy="784490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590800" y="6591300"/>
            <a:ext cx="7924800" cy="838200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과제- 학생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확인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9EEFED4C-FBCE-4E74-BCBC-B9FB67163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962" y="1989787"/>
            <a:ext cx="4598670" cy="7461243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6248400" y="7093138"/>
            <a:ext cx="4657959" cy="2383775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 가능]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6BE9699-23F3-4CCE-BDC0-C28BAFEF9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54" y="2265271"/>
            <a:ext cx="11562282" cy="7194005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3396091" y="6134101"/>
            <a:ext cx="4985909" cy="1447800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모니터링으로 피드백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26740" y="3273834"/>
            <a:ext cx="16337260" cy="3847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진로에 대해 탐색하고 자신의 희망진로를 대해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친구에게 효과적으로 설명한다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. &lt;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주니어 커리어넷 진로흥미검사 활용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&gt;</a:t>
            </a:r>
          </a:p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AI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이미지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’ 기능 활용으로 </a:t>
            </a:r>
            <a:r>
              <a:rPr lang="ko-KR" altLang="en-US" sz="4400" b="1" kern="0">
                <a:solidFill>
                  <a:schemeClr val="bg1"/>
                </a:solidFill>
                <a:latin typeface="+mn-ea"/>
              </a:rPr>
              <a:t>나만의 진로캐릭터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 생성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핵심 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Pretendard"/>
        <a:cs typeface=""/>
      </a:majorFont>
      <a:minorFont>
        <a:latin typeface="Calibri"/>
        <a:ea typeface="Pretendar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817</Words>
  <Application>Microsoft Macintosh PowerPoint</Application>
  <PresentationFormat>사용자 지정</PresentationFormat>
  <Paragraphs>96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Arial Bold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dc:creator>USER</dc:creator>
  <cp:lastModifiedBy>이 가영</cp:lastModifiedBy>
  <cp:revision>77</cp:revision>
  <dcterms:created xsi:type="dcterms:W3CDTF">2006-08-16T00:00:00Z</dcterms:created>
  <dcterms:modified xsi:type="dcterms:W3CDTF">2026-02-13T08:01:10Z</dcterms:modified>
  <dc:identifier>DAG_ep5KID4</dc:identifier>
</cp:coreProperties>
</file>