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91" r:id="rId3"/>
    <p:sldId id="257" r:id="rId4"/>
    <p:sldId id="258" r:id="rId5"/>
    <p:sldId id="259" r:id="rId6"/>
    <p:sldId id="260" r:id="rId7"/>
    <p:sldId id="261" r:id="rId8"/>
    <p:sldId id="262" r:id="rId9"/>
    <p:sldId id="289" r:id="rId10"/>
    <p:sldId id="264" r:id="rId11"/>
    <p:sldId id="265" r:id="rId12"/>
    <p:sldId id="266" r:id="rId13"/>
    <p:sldId id="270" r:id="rId14"/>
    <p:sldId id="271" r:id="rId15"/>
    <p:sldId id="290" r:id="rId16"/>
    <p:sldId id="281" r:id="rId17"/>
    <p:sldId id="284" r:id="rId18"/>
    <p:sldId id="272" r:id="rId19"/>
    <p:sldId id="273" r:id="rId20"/>
    <p:sldId id="274" r:id="rId21"/>
    <p:sldId id="275" r:id="rId22"/>
    <p:sldId id="282" r:id="rId23"/>
    <p:sldId id="283" r:id="rId24"/>
    <p:sldId id="288" r:id="rId25"/>
  </p:sldIdLst>
  <p:sldSz cx="18288000" cy="10287000"/>
  <p:notesSz cx="6858000" cy="9144000"/>
  <p:embeddedFontLst>
    <p:embeddedFont>
      <p:font typeface="Arial Bold" panose="020B0704020202020204" pitchFamily="34" charset="0"/>
      <p:regular r:id="rId26"/>
      <p:bold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4558" autoAdjust="0"/>
  </p:normalViewPr>
  <p:slideViewPr>
    <p:cSldViewPr>
      <p:cViewPr varScale="1">
        <p:scale>
          <a:sx n="80" d="100"/>
          <a:sy n="80" d="100"/>
        </p:scale>
        <p:origin x="824" y="2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2/12/26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2/12/26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2/12/26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8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8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10" Type="http://schemas.openxmlformats.org/officeDocument/2006/relationships/image" Target="../media/image19.png"/><Relationship Id="rId4" Type="http://schemas.openxmlformats.org/officeDocument/2006/relationships/image" Target="../media/image5.png"/><Relationship Id="rId9" Type="http://schemas.openxmlformats.org/officeDocument/2006/relationships/image" Target="../media/image18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1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24.svg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1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24.svg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9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4" b="-14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4" name="AutoShape 4"/>
          <p:cNvSpPr/>
          <p:nvPr/>
        </p:nvSpPr>
        <p:spPr>
          <a:xfrm rot="1980">
            <a:off x="808787" y="8786603"/>
            <a:ext cx="16670426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grpSp>
        <p:nvGrpSpPr>
          <p:cNvPr id="5" name="Group 5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6" name="Freeform 6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9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3009900" y="3082979"/>
            <a:ext cx="12268200" cy="13079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1721"/>
              </a:lnSpc>
            </a:pPr>
            <a:r>
              <a:rPr lang="en-US" sz="5600" b="1" dirty="0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AI </a:t>
            </a:r>
            <a:r>
              <a:rPr lang="ko-KR" altLang="en-US" sz="5600" b="1" dirty="0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역사가와 함께하는 스토리 </a:t>
            </a:r>
            <a:r>
              <a:rPr lang="ko-KR" altLang="en-US" sz="5600" b="1" dirty="0" err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텔러</a:t>
            </a:r>
            <a:r>
              <a:rPr lang="ko-KR" altLang="en-US" sz="5600" b="1" dirty="0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 되기</a:t>
            </a:r>
            <a:endParaRPr lang="en-US" sz="5600" b="1" dirty="0">
              <a:solidFill>
                <a:srgbClr val="FFFFFF"/>
              </a:solidFill>
              <a:latin typeface="+mj-ea"/>
              <a:ea typeface="+mj-ea"/>
              <a:cs typeface="Arial Bold"/>
              <a:sym typeface="Arial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914900" y="4916651"/>
            <a:ext cx="8458200" cy="4440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599"/>
              </a:lnSpc>
            </a:pPr>
            <a:r>
              <a:rPr lang="en-US" sz="2999" dirty="0" err="1">
                <a:solidFill>
                  <a:srgbClr val="FFFFFF"/>
                </a:solidFill>
                <a:latin typeface="+mj-ea"/>
                <a:ea typeface="+mj-ea"/>
                <a:cs typeface="Arial"/>
                <a:sym typeface="Arial"/>
              </a:rPr>
              <a:t>생성형</a:t>
            </a:r>
            <a:r>
              <a:rPr lang="en-US" sz="2999" dirty="0">
                <a:solidFill>
                  <a:srgbClr val="FFFFFF"/>
                </a:solidFill>
                <a:latin typeface="+mj-ea"/>
                <a:ea typeface="+mj-ea"/>
                <a:cs typeface="Arial"/>
                <a:sym typeface="Arial"/>
              </a:rPr>
              <a:t> </a:t>
            </a:r>
            <a:r>
              <a:rPr lang="en-US" sz="2999" dirty="0" err="1">
                <a:solidFill>
                  <a:srgbClr val="FFFFFF"/>
                </a:solidFill>
                <a:latin typeface="+mj-ea"/>
                <a:ea typeface="+mj-ea"/>
                <a:cs typeface="Arial"/>
                <a:sym typeface="Arial"/>
              </a:rPr>
              <a:t>AI를</a:t>
            </a:r>
            <a:r>
              <a:rPr lang="en-US" sz="2999" dirty="0">
                <a:solidFill>
                  <a:srgbClr val="FFFFFF"/>
                </a:solidFill>
                <a:latin typeface="+mj-ea"/>
                <a:ea typeface="+mj-ea"/>
                <a:cs typeface="Arial"/>
                <a:sym typeface="Arial"/>
              </a:rPr>
              <a:t> </a:t>
            </a:r>
            <a:r>
              <a:rPr lang="en-US" sz="2999" dirty="0" err="1">
                <a:solidFill>
                  <a:srgbClr val="FFFFFF"/>
                </a:solidFill>
                <a:latin typeface="+mj-ea"/>
                <a:ea typeface="+mj-ea"/>
                <a:cs typeface="Arial"/>
                <a:sym typeface="Arial"/>
              </a:rPr>
              <a:t>활용한</a:t>
            </a:r>
            <a:r>
              <a:rPr lang="en-US" sz="2999" dirty="0">
                <a:solidFill>
                  <a:srgbClr val="FFFFFF"/>
                </a:solidFill>
                <a:latin typeface="+mj-ea"/>
                <a:ea typeface="+mj-ea"/>
                <a:cs typeface="Arial"/>
                <a:sym typeface="Arial"/>
              </a:rPr>
              <a:t> </a:t>
            </a:r>
            <a:r>
              <a:rPr lang="ko-KR" altLang="en-US" sz="2999" dirty="0">
                <a:solidFill>
                  <a:srgbClr val="FFFFFF"/>
                </a:solidFill>
                <a:latin typeface="+mj-ea"/>
                <a:ea typeface="+mj-ea"/>
                <a:cs typeface="Arial"/>
                <a:sym typeface="Arial"/>
              </a:rPr>
              <a:t>고려시대 생활모습 짐작해보기</a:t>
            </a:r>
            <a:endParaRPr lang="en-US" sz="2999" dirty="0">
              <a:solidFill>
                <a:srgbClr val="FFFFFF"/>
              </a:solidFill>
              <a:latin typeface="+mj-ea"/>
              <a:ea typeface="+mj-ea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4" b="-14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4" name="AutoShape 4"/>
          <p:cNvSpPr/>
          <p:nvPr/>
        </p:nvSpPr>
        <p:spPr>
          <a:xfrm rot="1980">
            <a:off x="808787" y="8786603"/>
            <a:ext cx="16670426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grpSp>
        <p:nvGrpSpPr>
          <p:cNvPr id="5" name="Group 5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6" name="Freeform 6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9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08788" y="208128"/>
            <a:ext cx="16260012" cy="12874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1721"/>
              </a:lnSpc>
            </a:pPr>
            <a:r>
              <a:rPr lang="ko-KR" altLang="en-US" sz="56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고려시대 생활상 생성 예시</a:t>
            </a:r>
            <a:r>
              <a:rPr lang="en-US" altLang="ko-KR" sz="56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&lt;AI </a:t>
            </a:r>
            <a:r>
              <a:rPr lang="ko-KR" altLang="en-US" sz="56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젤로</a:t>
            </a:r>
            <a:r>
              <a:rPr lang="en-US" altLang="ko-KR" sz="56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&gt;</a:t>
            </a:r>
            <a:endParaRPr lang="en-US" sz="5600" b="1">
              <a:solidFill>
                <a:srgbClr val="FFFFFF"/>
              </a:solidFill>
              <a:latin typeface="+mj-ea"/>
              <a:ea typeface="+mj-ea"/>
              <a:cs typeface="Arial Bold"/>
              <a:sym typeface="Arial Bold"/>
            </a:endParaRP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40837564-FF1A-4BFE-87FB-5193819640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3196" y="1760181"/>
            <a:ext cx="6957060" cy="67284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71C2804F-5847-485B-9AD9-B4D3E42EE4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5730" y="1788756"/>
            <a:ext cx="6719286" cy="69642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260848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4" b="-14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4" name="AutoShape 4"/>
          <p:cNvSpPr/>
          <p:nvPr/>
        </p:nvSpPr>
        <p:spPr>
          <a:xfrm>
            <a:off x="1028703" y="1917691"/>
            <a:ext cx="16670214" cy="9601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grpSp>
        <p:nvGrpSpPr>
          <p:cNvPr id="5" name="Group 5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6" name="Freeform 6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9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028703" y="498709"/>
            <a:ext cx="14820897" cy="10827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261"/>
              </a:lnSpc>
              <a:spcBef>
                <a:spcPct val="0"/>
              </a:spcBef>
            </a:pPr>
            <a:r>
              <a:rPr lang="en-US" sz="65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수업주제: </a:t>
            </a:r>
            <a:r>
              <a:rPr lang="ko-KR" altLang="en-US" sz="65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고려시대 생활모습 짐작하기</a:t>
            </a:r>
            <a:endParaRPr lang="en-US" sz="6500" b="1">
              <a:solidFill>
                <a:srgbClr val="FFFFFF"/>
              </a:solidFill>
              <a:latin typeface="+mj-ea"/>
              <a:ea typeface="+mj-ea"/>
              <a:cs typeface="Arial Bold"/>
              <a:sym typeface="Arial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52400" y="3030124"/>
            <a:ext cx="17907000" cy="50308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857250" indent="-857250" algn="l">
              <a:lnSpc>
                <a:spcPts val="10130"/>
              </a:lnSpc>
              <a:buFontTx/>
              <a:buChar char="-"/>
            </a:pPr>
            <a:r>
              <a:rPr lang="en-US" sz="6000" spc="-432" dirty="0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(</a:t>
            </a:r>
            <a:r>
              <a:rPr lang="en-US" sz="6000" spc="-432" dirty="0" err="1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내용</a:t>
            </a:r>
            <a:r>
              <a:rPr lang="en-US" sz="6000" spc="-432" dirty="0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) </a:t>
            </a:r>
            <a:r>
              <a:rPr lang="en-US" sz="6000" spc="-432" dirty="0" err="1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생성형</a:t>
            </a:r>
            <a:r>
              <a:rPr lang="en-US" sz="6000" spc="-432" dirty="0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 </a:t>
            </a:r>
            <a:r>
              <a:rPr lang="en-US" sz="6000" spc="-432" dirty="0" err="1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AI를</a:t>
            </a:r>
            <a:r>
              <a:rPr lang="en-US" sz="6000" spc="-432" dirty="0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 </a:t>
            </a:r>
            <a:r>
              <a:rPr lang="ko-KR" altLang="en-US" sz="6000" spc="-432" dirty="0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역사가로 설정</a:t>
            </a:r>
            <a:r>
              <a:rPr lang="en-US" sz="6000" spc="-432" dirty="0" err="1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하여</a:t>
            </a:r>
            <a:r>
              <a:rPr lang="en-US" sz="6000" spc="-432" dirty="0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 </a:t>
            </a:r>
            <a:r>
              <a:rPr lang="ko-KR" altLang="en-US" sz="6000" spc="-432" dirty="0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고려시대 의식주 생활모습을 알아보고 설명하기</a:t>
            </a:r>
            <a:endParaRPr lang="en-US" altLang="ko-KR" sz="6000" spc="-432" dirty="0">
              <a:solidFill>
                <a:srgbClr val="FFFFFF"/>
              </a:solidFill>
              <a:latin typeface="+mj-ea"/>
              <a:ea typeface="+mj-ea"/>
              <a:cs typeface="Noto Sans"/>
              <a:sym typeface="Noto Sans"/>
            </a:endParaRPr>
          </a:p>
          <a:p>
            <a:pPr marL="857250" indent="-857250" algn="l">
              <a:lnSpc>
                <a:spcPts val="10130"/>
              </a:lnSpc>
              <a:buFontTx/>
              <a:buChar char="-"/>
            </a:pPr>
            <a:r>
              <a:rPr lang="en-US" sz="6000" spc="-433" dirty="0" err="1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대상</a:t>
            </a:r>
            <a:r>
              <a:rPr lang="en-US" sz="6000" spc="-433" dirty="0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: </a:t>
            </a:r>
            <a:r>
              <a:rPr lang="en-US" sz="6000" spc="-433" dirty="0" err="1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초등학교</a:t>
            </a:r>
            <a:r>
              <a:rPr lang="en-US" sz="6000" spc="-433" dirty="0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 5학년</a:t>
            </a:r>
          </a:p>
          <a:p>
            <a:pPr algn="l">
              <a:lnSpc>
                <a:spcPts val="10134"/>
              </a:lnSpc>
            </a:pPr>
            <a:r>
              <a:rPr lang="en-US" sz="6000" spc="-433" dirty="0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-   </a:t>
            </a:r>
            <a:r>
              <a:rPr lang="en-US" sz="6000" spc="-433" dirty="0" err="1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소요시간</a:t>
            </a:r>
            <a:r>
              <a:rPr lang="en-US" sz="6000" spc="-433" dirty="0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: 40분(1차시)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4" b="-14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866404" y="337728"/>
            <a:ext cx="17158206" cy="9835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6차시 AI </a:t>
            </a:r>
            <a:r>
              <a:rPr lang="ko-KR" alt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역사가와 함께하는 스토리텔러 되기</a:t>
            </a:r>
            <a:endParaRPr lang="en-US" sz="5400" b="1">
              <a:solidFill>
                <a:srgbClr val="FFFFFF"/>
              </a:solidFill>
              <a:latin typeface="+mj-ea"/>
              <a:ea typeface="+mj-ea"/>
              <a:cs typeface="Arial Bold"/>
              <a:sym typeface="Arial Bold"/>
            </a:endParaRPr>
          </a:p>
        </p:txBody>
      </p:sp>
      <p:sp>
        <p:nvSpPr>
          <p:cNvPr id="5" name="AutoShape 5"/>
          <p:cNvSpPr/>
          <p:nvPr/>
        </p:nvSpPr>
        <p:spPr>
          <a:xfrm rot="1980">
            <a:off x="808787" y="1794424"/>
            <a:ext cx="16670426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" name="TextBox 6"/>
          <p:cNvSpPr txBox="1"/>
          <p:nvPr/>
        </p:nvSpPr>
        <p:spPr>
          <a:xfrm>
            <a:off x="866384" y="2139591"/>
            <a:ext cx="3553216" cy="8902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630"/>
              </a:lnSpc>
            </a:pPr>
            <a:r>
              <a:rPr lang="en-US" sz="55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성취기준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8" name="Freeform 8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9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866404" y="5777256"/>
            <a:ext cx="3324596" cy="8902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630"/>
              </a:lnSpc>
            </a:pPr>
            <a:r>
              <a:rPr lang="en-US" sz="55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학습 목표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71146" y="3358791"/>
            <a:ext cx="15892854" cy="16554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3600" i="0" u="none" strike="noStrike">
                <a:solidFill>
                  <a:schemeClr val="bg1"/>
                </a:solidFill>
                <a:effectLst/>
                <a:latin typeface="+mn-ea"/>
              </a:rPr>
              <a:t>[6</a:t>
            </a:r>
            <a:r>
              <a:rPr lang="ko-KR" altLang="en-US" sz="3600" i="0" u="none" strike="noStrike">
                <a:solidFill>
                  <a:schemeClr val="bg1"/>
                </a:solidFill>
                <a:effectLst/>
                <a:latin typeface="+mn-ea"/>
              </a:rPr>
              <a:t>사</a:t>
            </a:r>
            <a:r>
              <a:rPr lang="en-US" altLang="ko-KR" sz="3600" i="0" u="none" strike="noStrike">
                <a:solidFill>
                  <a:schemeClr val="bg1"/>
                </a:solidFill>
                <a:effectLst/>
                <a:latin typeface="+mn-ea"/>
              </a:rPr>
              <a:t>04-03] </a:t>
            </a:r>
            <a:r>
              <a:rPr lang="ko-KR" altLang="en-US" sz="3600" i="0" u="none" strike="noStrike">
                <a:solidFill>
                  <a:schemeClr val="bg1"/>
                </a:solidFill>
                <a:effectLst/>
                <a:latin typeface="+mn-ea"/>
              </a:rPr>
              <a:t>다양한 역사 자료를 활용하여 고려 시대 사회 모습과 사람들의 생활을 추론한다</a:t>
            </a:r>
            <a:r>
              <a:rPr lang="en-US" altLang="ko-KR" sz="3600" i="0" u="none" strike="noStrike">
                <a:solidFill>
                  <a:schemeClr val="bg1"/>
                </a:solidFill>
                <a:effectLst/>
                <a:latin typeface="+mn-ea"/>
              </a:rPr>
              <a:t>.</a:t>
            </a:r>
            <a:endParaRPr lang="ko-KR" altLang="en-US" sz="3600" kern="0" spc="0">
              <a:solidFill>
                <a:schemeClr val="bg1"/>
              </a:solidFill>
              <a:effectLst/>
              <a:latin typeface="+mn-ea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808788" y="6951749"/>
            <a:ext cx="17022012" cy="20396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3600" kern="0" spc="0">
                <a:solidFill>
                  <a:schemeClr val="bg1"/>
                </a:solidFill>
                <a:effectLst/>
                <a:latin typeface="+mn-ea"/>
              </a:rPr>
              <a:t>1. </a:t>
            </a:r>
            <a:r>
              <a:rPr lang="ko-KR" altLang="en-US" sz="3600" b="0" i="0" u="none" strike="noStrike">
                <a:solidFill>
                  <a:schemeClr val="bg1"/>
                </a:solidFill>
                <a:effectLst/>
                <a:latin typeface="+mn-ea"/>
              </a:rPr>
              <a:t>다양한 역사자료를 조사하여 고려시대의 생활모습을 짐작할 수 있다</a:t>
            </a:r>
            <a:r>
              <a:rPr lang="en-US" altLang="ko-KR" sz="3600" b="0" i="0" u="none" strike="noStrike">
                <a:solidFill>
                  <a:schemeClr val="bg1"/>
                </a:solidFill>
                <a:effectLst/>
                <a:latin typeface="+mn-ea"/>
              </a:rPr>
              <a:t>.</a:t>
            </a:r>
            <a:endParaRPr lang="ko-KR" altLang="en-US" sz="3600" b="0">
              <a:solidFill>
                <a:schemeClr val="bg1"/>
              </a:solidFill>
              <a:effectLst/>
              <a:latin typeface="+mn-ea"/>
            </a:endParaRPr>
          </a:p>
          <a:p>
            <a:pPr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3600" b="0" i="0" u="none" strike="noStrike">
                <a:solidFill>
                  <a:schemeClr val="bg1"/>
                </a:solidFill>
                <a:effectLst/>
                <a:latin typeface="+mn-ea"/>
              </a:rPr>
              <a:t>2. </a:t>
            </a:r>
            <a:r>
              <a:rPr lang="ko-KR" altLang="en-US" sz="3600" b="0" i="0" u="none" strike="noStrike">
                <a:solidFill>
                  <a:schemeClr val="bg1"/>
                </a:solidFill>
                <a:effectLst/>
                <a:latin typeface="+mn-ea"/>
              </a:rPr>
              <a:t>생성형 </a:t>
            </a:r>
            <a:r>
              <a:rPr lang="en-US" altLang="ko-KR" sz="3600" b="0" i="0" u="none" strike="noStrike">
                <a:solidFill>
                  <a:schemeClr val="bg1"/>
                </a:solidFill>
                <a:effectLst/>
                <a:latin typeface="+mn-ea"/>
              </a:rPr>
              <a:t>AI</a:t>
            </a:r>
            <a:r>
              <a:rPr lang="ko-KR" altLang="en-US" sz="3600" b="0" i="0" u="none" strike="noStrike">
                <a:solidFill>
                  <a:schemeClr val="bg1"/>
                </a:solidFill>
                <a:effectLst/>
                <a:latin typeface="+mn-ea"/>
              </a:rPr>
              <a:t>의 </a:t>
            </a:r>
            <a:r>
              <a:rPr lang="en-US" altLang="ko-KR" sz="3600" b="0" i="0" u="none" strike="noStrike">
                <a:solidFill>
                  <a:schemeClr val="bg1"/>
                </a:solidFill>
                <a:effectLst/>
                <a:latin typeface="+mn-ea"/>
              </a:rPr>
              <a:t>'</a:t>
            </a:r>
            <a:r>
              <a:rPr lang="ko-KR" altLang="en-US" sz="3600" b="0" i="0" u="none" strike="noStrike">
                <a:solidFill>
                  <a:schemeClr val="bg1"/>
                </a:solidFill>
                <a:effectLst/>
                <a:latin typeface="+mn-ea"/>
              </a:rPr>
              <a:t>자료찾기’</a:t>
            </a:r>
            <a:r>
              <a:rPr lang="en-US" altLang="ko-KR" sz="3600" b="0" i="0" u="none" strike="noStrike">
                <a:solidFill>
                  <a:schemeClr val="bg1"/>
                </a:solidFill>
                <a:effectLst/>
                <a:latin typeface="+mn-ea"/>
              </a:rPr>
              <a:t>, ‘</a:t>
            </a:r>
            <a:r>
              <a:rPr lang="ko-KR" altLang="en-US" sz="3600" b="0" i="0" u="none" strike="noStrike">
                <a:solidFill>
                  <a:schemeClr val="bg1"/>
                </a:solidFill>
                <a:effectLst/>
                <a:latin typeface="+mn-ea"/>
              </a:rPr>
              <a:t>이미지</a:t>
            </a:r>
            <a:r>
              <a:rPr lang="en-US" altLang="ko-KR" sz="3600" b="0" i="0" u="none" strike="noStrike">
                <a:solidFill>
                  <a:schemeClr val="bg1"/>
                </a:solidFill>
                <a:effectLst/>
                <a:latin typeface="+mn-ea"/>
              </a:rPr>
              <a:t>' </a:t>
            </a:r>
            <a:r>
              <a:rPr lang="ko-KR" altLang="en-US" sz="3600" b="0" i="0" u="none" strike="noStrike">
                <a:solidFill>
                  <a:schemeClr val="bg1"/>
                </a:solidFill>
                <a:effectLst/>
                <a:latin typeface="+mn-ea"/>
              </a:rPr>
              <a:t>기능을 활용하여 생활모습을 관찰할 수 있다</a:t>
            </a:r>
            <a:r>
              <a:rPr lang="en-US" altLang="ko-KR" sz="3600" b="0" i="0" u="none" strike="noStrike">
                <a:solidFill>
                  <a:schemeClr val="bg1"/>
                </a:solidFill>
                <a:effectLst/>
                <a:latin typeface="+mn-ea"/>
              </a:rPr>
              <a:t>.</a:t>
            </a:r>
            <a:endParaRPr lang="ko-KR" altLang="en-US" sz="3600" kern="0" spc="0">
              <a:solidFill>
                <a:schemeClr val="bg1"/>
              </a:solidFill>
              <a:effectLst/>
              <a:latin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4" b="-14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5" name="Freeform 5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9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6" name="AutoShape 6"/>
          <p:cNvSpPr/>
          <p:nvPr/>
        </p:nvSpPr>
        <p:spPr>
          <a:xfrm rot="1980">
            <a:off x="808787" y="1794424"/>
            <a:ext cx="16670217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Freeform 7"/>
          <p:cNvSpPr/>
          <p:nvPr/>
        </p:nvSpPr>
        <p:spPr>
          <a:xfrm>
            <a:off x="1460706" y="3343523"/>
            <a:ext cx="4621178" cy="5276783"/>
          </a:xfrm>
          <a:custGeom>
            <a:avLst/>
            <a:gdLst/>
            <a:ahLst/>
            <a:cxnLst/>
            <a:rect l="l" t="t" r="r" b="b"/>
            <a:pathLst>
              <a:path w="4621178" h="5276783">
                <a:moveTo>
                  <a:pt x="0" y="0"/>
                </a:moveTo>
                <a:lnTo>
                  <a:pt x="4621178" y="0"/>
                </a:lnTo>
                <a:lnTo>
                  <a:pt x="4621178" y="5276783"/>
                </a:lnTo>
                <a:lnTo>
                  <a:pt x="0" y="527678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8" name="Freeform 8"/>
          <p:cNvSpPr/>
          <p:nvPr/>
        </p:nvSpPr>
        <p:spPr>
          <a:xfrm>
            <a:off x="6649422" y="3343523"/>
            <a:ext cx="4911404" cy="5303358"/>
          </a:xfrm>
          <a:custGeom>
            <a:avLst/>
            <a:gdLst/>
            <a:ahLst/>
            <a:cxnLst/>
            <a:rect l="l" t="t" r="r" b="b"/>
            <a:pathLst>
              <a:path w="4911404" h="5303358">
                <a:moveTo>
                  <a:pt x="0" y="0"/>
                </a:moveTo>
                <a:lnTo>
                  <a:pt x="4911404" y="0"/>
                </a:lnTo>
                <a:lnTo>
                  <a:pt x="4911404" y="5303358"/>
                </a:lnTo>
                <a:lnTo>
                  <a:pt x="0" y="53033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9" name="Freeform 9"/>
          <p:cNvSpPr/>
          <p:nvPr/>
        </p:nvSpPr>
        <p:spPr>
          <a:xfrm>
            <a:off x="12128287" y="3343523"/>
            <a:ext cx="4911404" cy="5303358"/>
          </a:xfrm>
          <a:custGeom>
            <a:avLst/>
            <a:gdLst/>
            <a:ahLst/>
            <a:cxnLst/>
            <a:rect l="l" t="t" r="r" b="b"/>
            <a:pathLst>
              <a:path w="4911404" h="5303358">
                <a:moveTo>
                  <a:pt x="0" y="0"/>
                </a:moveTo>
                <a:lnTo>
                  <a:pt x="4911405" y="0"/>
                </a:lnTo>
                <a:lnTo>
                  <a:pt x="4911405" y="5303358"/>
                </a:lnTo>
                <a:lnTo>
                  <a:pt x="0" y="53033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10" name="TextBox 10"/>
          <p:cNvSpPr txBox="1"/>
          <p:nvPr/>
        </p:nvSpPr>
        <p:spPr>
          <a:xfrm>
            <a:off x="866404" y="337728"/>
            <a:ext cx="6524996" cy="983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[수업진행계획]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43067" y="1977761"/>
            <a:ext cx="9443933" cy="7444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406"/>
              </a:lnSpc>
            </a:pPr>
            <a:r>
              <a:rPr lang="en-US" sz="4449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도입(5분)-전개(30분)-정리(5분)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585984" y="3691176"/>
            <a:ext cx="4370622" cy="8026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12"/>
              </a:lnSpc>
            </a:pPr>
            <a:r>
              <a:rPr lang="en-US" sz="4800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생각열기(5분)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673501" y="3684022"/>
            <a:ext cx="4934702" cy="8026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12"/>
              </a:lnSpc>
            </a:pPr>
            <a:r>
              <a:rPr lang="en-US" sz="4800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활동(30분)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2379871" y="3691176"/>
            <a:ext cx="4608452" cy="8026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12"/>
              </a:lnSpc>
            </a:pPr>
            <a:r>
              <a:rPr lang="en-US" sz="4800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정리(5분)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955541" y="4943475"/>
            <a:ext cx="4370622" cy="28192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603"/>
              </a:lnSpc>
            </a:pPr>
            <a:r>
              <a:rPr lang="en-US" sz="4800">
                <a:solidFill>
                  <a:srgbClr val="000000"/>
                </a:solidFill>
                <a:latin typeface="+mj-ea"/>
                <a:ea typeface="+mj-ea"/>
                <a:cs typeface="Arial"/>
                <a:sym typeface="Arial"/>
              </a:rPr>
              <a:t>-</a:t>
            </a:r>
            <a:r>
              <a:rPr lang="ko-KR" altLang="en-US" sz="4800">
                <a:solidFill>
                  <a:srgbClr val="000000"/>
                </a:solidFill>
                <a:latin typeface="+mj-ea"/>
                <a:ea typeface="+mj-ea"/>
                <a:cs typeface="Arial"/>
                <a:sym typeface="Arial"/>
              </a:rPr>
              <a:t>개별</a:t>
            </a:r>
            <a:r>
              <a:rPr lang="en-US" sz="4800">
                <a:solidFill>
                  <a:srgbClr val="000000"/>
                </a:solidFill>
                <a:latin typeface="+mj-ea"/>
                <a:ea typeface="+mj-ea"/>
                <a:cs typeface="Arial"/>
                <a:sym typeface="Arial"/>
              </a:rPr>
              <a:t>(Self</a:t>
            </a:r>
            <a:r>
              <a:rPr lang="ko-KR" altLang="en-US" sz="4800">
                <a:solidFill>
                  <a:srgbClr val="000000"/>
                </a:solidFill>
                <a:latin typeface="+mj-ea"/>
                <a:ea typeface="+mj-ea"/>
                <a:cs typeface="Arial"/>
                <a:sym typeface="Arial"/>
              </a:rPr>
              <a:t>사고</a:t>
            </a:r>
            <a:r>
              <a:rPr lang="en-US" sz="4800">
                <a:solidFill>
                  <a:srgbClr val="000000"/>
                </a:solidFill>
                <a:latin typeface="+mj-ea"/>
                <a:ea typeface="+mj-ea"/>
                <a:cs typeface="Arial"/>
                <a:sym typeface="Arial"/>
              </a:rPr>
              <a:t>)</a:t>
            </a:r>
          </a:p>
          <a:p>
            <a:pPr algn="l">
              <a:lnSpc>
                <a:spcPts val="7603"/>
              </a:lnSpc>
            </a:pPr>
            <a:r>
              <a:rPr lang="en-US" sz="4800">
                <a:solidFill>
                  <a:srgbClr val="000000"/>
                </a:solidFill>
                <a:latin typeface="+mj-ea"/>
                <a:ea typeface="+mj-ea"/>
                <a:cs typeface="Arial"/>
                <a:sym typeface="Arial"/>
              </a:rPr>
              <a:t>-</a:t>
            </a:r>
            <a:r>
              <a:rPr lang="ko-KR" altLang="en-US" sz="4800">
                <a:solidFill>
                  <a:srgbClr val="000000"/>
                </a:solidFill>
                <a:latin typeface="+mj-ea"/>
                <a:ea typeface="+mj-ea"/>
                <a:cs typeface="Arial"/>
                <a:sym typeface="Arial"/>
              </a:rPr>
              <a:t>짝활동</a:t>
            </a:r>
            <a:r>
              <a:rPr lang="en-US" sz="4800">
                <a:solidFill>
                  <a:srgbClr val="000000"/>
                </a:solidFill>
                <a:latin typeface="+mj-ea"/>
                <a:ea typeface="+mj-ea"/>
                <a:cs typeface="Arial"/>
                <a:sym typeface="Arial"/>
              </a:rPr>
              <a:t>(</a:t>
            </a:r>
            <a:r>
              <a:rPr lang="ko-KR" altLang="en-US" sz="4800">
                <a:solidFill>
                  <a:srgbClr val="000000"/>
                </a:solidFill>
                <a:latin typeface="+mj-ea"/>
                <a:ea typeface="+mj-ea"/>
                <a:cs typeface="Arial"/>
                <a:sym typeface="Arial"/>
              </a:rPr>
              <a:t>대화</a:t>
            </a:r>
            <a:r>
              <a:rPr lang="en-US" sz="4800">
                <a:solidFill>
                  <a:srgbClr val="000000"/>
                </a:solidFill>
                <a:latin typeface="+mj-ea"/>
                <a:ea typeface="+mj-ea"/>
                <a:cs typeface="Arial"/>
                <a:sym typeface="Arial"/>
              </a:rPr>
              <a:t>)</a:t>
            </a:r>
          </a:p>
          <a:p>
            <a:pPr algn="l">
              <a:lnSpc>
                <a:spcPts val="7603"/>
              </a:lnSpc>
              <a:spcBef>
                <a:spcPct val="0"/>
              </a:spcBef>
            </a:pPr>
            <a:r>
              <a:rPr lang="en-US" sz="4800">
                <a:solidFill>
                  <a:srgbClr val="000000"/>
                </a:solidFill>
                <a:latin typeface="+mj-ea"/>
                <a:ea typeface="+mj-ea"/>
                <a:cs typeface="Arial"/>
                <a:sym typeface="Arial"/>
              </a:rPr>
              <a:t>-</a:t>
            </a:r>
            <a:r>
              <a:rPr lang="ko-KR" altLang="en-US" sz="4800">
                <a:solidFill>
                  <a:srgbClr val="000000"/>
                </a:solidFill>
                <a:latin typeface="+mj-ea"/>
                <a:ea typeface="+mj-ea"/>
                <a:cs typeface="Arial"/>
                <a:sym typeface="Arial"/>
              </a:rPr>
              <a:t>심화</a:t>
            </a:r>
            <a:r>
              <a:rPr lang="en-US" sz="4800">
                <a:solidFill>
                  <a:srgbClr val="000000"/>
                </a:solidFill>
                <a:latin typeface="+mj-ea"/>
                <a:ea typeface="+mj-ea"/>
                <a:cs typeface="Arial"/>
                <a:sym typeface="Arial"/>
              </a:rPr>
              <a:t>(AI</a:t>
            </a:r>
            <a:r>
              <a:rPr lang="ko-KR" altLang="en-US" sz="4800">
                <a:solidFill>
                  <a:srgbClr val="000000"/>
                </a:solidFill>
                <a:latin typeface="+mj-ea"/>
                <a:ea typeface="+mj-ea"/>
                <a:cs typeface="Arial"/>
                <a:sym typeface="Arial"/>
              </a:rPr>
              <a:t>활용</a:t>
            </a:r>
            <a:r>
              <a:rPr lang="en-US" sz="4800">
                <a:solidFill>
                  <a:srgbClr val="000000"/>
                </a:solidFill>
                <a:latin typeface="+mj-ea"/>
                <a:ea typeface="+mj-ea"/>
                <a:cs typeface="Arial"/>
                <a:sym typeface="Arial"/>
              </a:rPr>
              <a:t>)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585984" y="5408738"/>
            <a:ext cx="4370622" cy="15306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35"/>
              </a:lnSpc>
            </a:pPr>
            <a:r>
              <a:rPr lang="ko-KR" altLang="en-US" sz="3999">
                <a:solidFill>
                  <a:srgbClr val="000000"/>
                </a:solidFill>
                <a:latin typeface="+mj-ea"/>
                <a:ea typeface="+mj-ea"/>
                <a:cs typeface="Arial"/>
                <a:sym typeface="Arial"/>
              </a:rPr>
              <a:t>질문만들기</a:t>
            </a:r>
            <a:endParaRPr lang="en-US" altLang="ko-KR" sz="3999">
              <a:solidFill>
                <a:srgbClr val="000000"/>
              </a:solidFill>
              <a:latin typeface="+mj-ea"/>
              <a:ea typeface="+mj-ea"/>
              <a:cs typeface="Arial"/>
              <a:sym typeface="Arial"/>
            </a:endParaRPr>
          </a:p>
          <a:p>
            <a:pPr algn="ctr">
              <a:lnSpc>
                <a:spcPts val="6335"/>
              </a:lnSpc>
            </a:pPr>
            <a:r>
              <a:rPr lang="ko-KR" altLang="en-US" sz="3999">
                <a:solidFill>
                  <a:srgbClr val="000000"/>
                </a:solidFill>
                <a:latin typeface="+mj-ea"/>
                <a:ea typeface="+mj-ea"/>
                <a:cs typeface="Arial"/>
                <a:sym typeface="Arial"/>
              </a:rPr>
              <a:t>핵심질문 제공</a:t>
            </a:r>
            <a:endParaRPr lang="en-US" sz="3999">
              <a:solidFill>
                <a:srgbClr val="000000"/>
              </a:solidFill>
              <a:latin typeface="+mj-ea"/>
              <a:ea typeface="+mj-ea"/>
              <a:cs typeface="Arial"/>
              <a:sym typeface="Arial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12617701" y="4936908"/>
            <a:ext cx="4370622" cy="18446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603"/>
              </a:lnSpc>
            </a:pPr>
            <a:r>
              <a:rPr lang="en-US" sz="4800">
                <a:solidFill>
                  <a:srgbClr val="000000"/>
                </a:solidFill>
                <a:latin typeface="+mj-ea"/>
                <a:ea typeface="+mj-ea"/>
                <a:cs typeface="Arial"/>
                <a:sym typeface="Arial"/>
              </a:rPr>
              <a:t>-</a:t>
            </a:r>
            <a:r>
              <a:rPr lang="ko-KR" altLang="en-US" sz="4800">
                <a:solidFill>
                  <a:srgbClr val="000000"/>
                </a:solidFill>
                <a:latin typeface="+mj-ea"/>
                <a:ea typeface="+mj-ea"/>
                <a:cs typeface="Arial"/>
                <a:sym typeface="Arial"/>
              </a:rPr>
              <a:t>배움 글쓰기</a:t>
            </a:r>
            <a:endParaRPr lang="en-US" sz="4800">
              <a:solidFill>
                <a:srgbClr val="000000"/>
              </a:solidFill>
              <a:latin typeface="+mj-ea"/>
              <a:ea typeface="+mj-ea"/>
              <a:cs typeface="Arial"/>
              <a:sym typeface="Arial"/>
            </a:endParaRPr>
          </a:p>
          <a:p>
            <a:pPr algn="l">
              <a:lnSpc>
                <a:spcPts val="7603"/>
              </a:lnSpc>
            </a:pPr>
            <a:r>
              <a:rPr lang="en-US" sz="4800">
                <a:solidFill>
                  <a:srgbClr val="000000"/>
                </a:solidFill>
                <a:latin typeface="+mj-ea"/>
                <a:ea typeface="+mj-ea"/>
                <a:cs typeface="Arial"/>
                <a:sym typeface="Arial"/>
              </a:rPr>
              <a:t>-</a:t>
            </a:r>
            <a:r>
              <a:rPr lang="ko-KR" altLang="en-US" sz="4800">
                <a:solidFill>
                  <a:srgbClr val="000000"/>
                </a:solidFill>
                <a:latin typeface="+mj-ea"/>
                <a:ea typeface="+mj-ea"/>
                <a:cs typeface="Arial"/>
                <a:sym typeface="Arial"/>
              </a:rPr>
              <a:t>발표</a:t>
            </a:r>
            <a:r>
              <a:rPr lang="en-US" altLang="ko-KR" sz="4800">
                <a:solidFill>
                  <a:srgbClr val="000000"/>
                </a:solidFill>
                <a:latin typeface="+mj-ea"/>
                <a:ea typeface="+mj-ea"/>
                <a:cs typeface="Arial"/>
                <a:sym typeface="Arial"/>
              </a:rPr>
              <a:t>/</a:t>
            </a:r>
            <a:r>
              <a:rPr lang="ko-KR" altLang="en-US" sz="4800">
                <a:solidFill>
                  <a:srgbClr val="000000"/>
                </a:solidFill>
                <a:latin typeface="+mj-ea"/>
                <a:ea typeface="+mj-ea"/>
                <a:cs typeface="Arial"/>
                <a:sym typeface="Arial"/>
              </a:rPr>
              <a:t>제출</a:t>
            </a:r>
            <a:endParaRPr lang="en-US" sz="4800">
              <a:solidFill>
                <a:srgbClr val="000000"/>
              </a:solidFill>
              <a:latin typeface="+mj-ea"/>
              <a:ea typeface="+mj-ea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154693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4" b="-14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4" name="AutoShape 4"/>
          <p:cNvSpPr/>
          <p:nvPr/>
        </p:nvSpPr>
        <p:spPr>
          <a:xfrm rot="1980">
            <a:off x="808787" y="4444375"/>
            <a:ext cx="16670426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grpSp>
        <p:nvGrpSpPr>
          <p:cNvPr id="5" name="Group 5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6" name="Freeform 6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9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7" name="Freeform 7"/>
          <p:cNvSpPr/>
          <p:nvPr/>
        </p:nvSpPr>
        <p:spPr>
          <a:xfrm>
            <a:off x="22759" y="-267540"/>
            <a:ext cx="4188868" cy="3607662"/>
          </a:xfrm>
          <a:custGeom>
            <a:avLst/>
            <a:gdLst/>
            <a:ahLst/>
            <a:cxnLst/>
            <a:rect l="l" t="t" r="r" b="b"/>
            <a:pathLst>
              <a:path w="4188868" h="3607662">
                <a:moveTo>
                  <a:pt x="0" y="0"/>
                </a:moveTo>
                <a:lnTo>
                  <a:pt x="4188868" y="0"/>
                </a:lnTo>
                <a:lnTo>
                  <a:pt x="4188868" y="3607662"/>
                </a:lnTo>
                <a:lnTo>
                  <a:pt x="0" y="36076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8" name="Freeform 8"/>
          <p:cNvSpPr/>
          <p:nvPr/>
        </p:nvSpPr>
        <p:spPr>
          <a:xfrm>
            <a:off x="14475564" y="618867"/>
            <a:ext cx="3251041" cy="5672901"/>
          </a:xfrm>
          <a:custGeom>
            <a:avLst/>
            <a:gdLst/>
            <a:ahLst/>
            <a:cxnLst/>
            <a:rect l="l" t="t" r="r" b="b"/>
            <a:pathLst>
              <a:path w="3251041" h="6773003">
                <a:moveTo>
                  <a:pt x="0" y="0"/>
                </a:moveTo>
                <a:lnTo>
                  <a:pt x="3251041" y="0"/>
                </a:lnTo>
                <a:lnTo>
                  <a:pt x="3251041" y="6773003"/>
                </a:lnTo>
                <a:lnTo>
                  <a:pt x="0" y="677300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9" name="TextBox 9"/>
          <p:cNvSpPr txBox="1"/>
          <p:nvPr/>
        </p:nvSpPr>
        <p:spPr>
          <a:xfrm>
            <a:off x="1028700" y="3403654"/>
            <a:ext cx="7886700" cy="8296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998"/>
              </a:lnSpc>
            </a:pP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프롬프트 작성방법 안내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61394" y="4762568"/>
            <a:ext cx="16507406" cy="39094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rtl="0">
              <a:lnSpc>
                <a:spcPct val="2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3600" b="0" i="0" u="none" strike="noStrike">
                <a:solidFill>
                  <a:schemeClr val="bg1"/>
                </a:solidFill>
                <a:effectLst/>
                <a:latin typeface="+mn-ea"/>
              </a:rPr>
              <a:t>1. </a:t>
            </a:r>
            <a:r>
              <a:rPr lang="ko-KR" altLang="en-US" sz="3600" b="0" i="0" u="none" strike="noStrike">
                <a:solidFill>
                  <a:schemeClr val="bg1"/>
                </a:solidFill>
                <a:effectLst/>
                <a:latin typeface="+mn-ea"/>
              </a:rPr>
              <a:t>고려의 생활모습에 대한 역사자료를 찾아 요약한다</a:t>
            </a:r>
            <a:r>
              <a:rPr lang="en-US" altLang="ko-KR" sz="3600" b="0" i="0" u="none" strike="noStrike">
                <a:solidFill>
                  <a:schemeClr val="bg1"/>
                </a:solidFill>
                <a:effectLst/>
                <a:latin typeface="+mn-ea"/>
              </a:rPr>
              <a:t>.</a:t>
            </a:r>
            <a:endParaRPr lang="ko-KR" altLang="en-US" sz="3600" b="0">
              <a:solidFill>
                <a:schemeClr val="bg1"/>
              </a:solidFill>
              <a:effectLst/>
              <a:latin typeface="+mn-ea"/>
            </a:endParaRPr>
          </a:p>
          <a:p>
            <a:pPr rtl="0">
              <a:lnSpc>
                <a:spcPct val="2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3600" b="0" i="0" u="none" strike="noStrike">
                <a:solidFill>
                  <a:schemeClr val="bg1"/>
                </a:solidFill>
                <a:effectLst/>
                <a:latin typeface="+mn-ea"/>
              </a:rPr>
              <a:t>2. </a:t>
            </a:r>
            <a:r>
              <a:rPr lang="ko-KR" altLang="en-US" sz="3600" b="0" i="0" u="none" strike="noStrike">
                <a:solidFill>
                  <a:schemeClr val="bg1"/>
                </a:solidFill>
                <a:effectLst/>
                <a:latin typeface="+mn-ea"/>
              </a:rPr>
              <a:t>자신과 타인의 아이디어를 반영한 고려시대 모습을 설명한다</a:t>
            </a:r>
            <a:r>
              <a:rPr lang="en-US" altLang="ko-KR" sz="3600" b="0" i="0" u="none" strike="noStrike">
                <a:solidFill>
                  <a:schemeClr val="bg1"/>
                </a:solidFill>
                <a:effectLst/>
                <a:latin typeface="+mn-ea"/>
              </a:rPr>
              <a:t>. </a:t>
            </a:r>
            <a:endParaRPr lang="ko-KR" altLang="en-US" sz="3600" b="0">
              <a:solidFill>
                <a:schemeClr val="bg1"/>
              </a:solidFill>
              <a:effectLst/>
              <a:latin typeface="+mn-ea"/>
            </a:endParaRPr>
          </a:p>
          <a:p>
            <a:pPr rtl="0">
              <a:lnSpc>
                <a:spcPct val="2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3600" b="0" i="0" u="none" strike="noStrike">
                <a:solidFill>
                  <a:schemeClr val="bg1"/>
                </a:solidFill>
                <a:effectLst/>
                <a:latin typeface="+mn-ea"/>
              </a:rPr>
              <a:t>3. AI</a:t>
            </a:r>
            <a:r>
              <a:rPr lang="ko-KR" altLang="en-US" sz="3600" b="0" i="0" u="none" strike="noStrike">
                <a:solidFill>
                  <a:schemeClr val="bg1"/>
                </a:solidFill>
                <a:effectLst/>
                <a:latin typeface="+mn-ea"/>
              </a:rPr>
              <a:t>가 제시한 이미지를 활용하여 고려시대 분야별 생활모습 자료를 만든다</a:t>
            </a:r>
            <a:r>
              <a:rPr lang="en-US" altLang="ko-KR" sz="3600" b="0" i="0" u="none" strike="noStrike">
                <a:solidFill>
                  <a:schemeClr val="bg1"/>
                </a:solidFill>
                <a:effectLst/>
                <a:latin typeface="+mn-ea"/>
              </a:rPr>
              <a:t>.</a:t>
            </a:r>
            <a:endParaRPr lang="ko-KR" altLang="en-US" sz="3600" b="0">
              <a:solidFill>
                <a:schemeClr val="bg1"/>
              </a:solidFill>
              <a:effectLst/>
              <a:latin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154693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4" b="-14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4" name="AutoShape 4"/>
          <p:cNvSpPr/>
          <p:nvPr/>
        </p:nvSpPr>
        <p:spPr>
          <a:xfrm rot="1980">
            <a:off x="808787" y="4444375"/>
            <a:ext cx="16670426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grpSp>
        <p:nvGrpSpPr>
          <p:cNvPr id="5" name="Group 5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6" name="Freeform 6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9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7" name="Freeform 7"/>
          <p:cNvSpPr/>
          <p:nvPr/>
        </p:nvSpPr>
        <p:spPr>
          <a:xfrm>
            <a:off x="22759" y="-267540"/>
            <a:ext cx="4188868" cy="3607662"/>
          </a:xfrm>
          <a:custGeom>
            <a:avLst/>
            <a:gdLst/>
            <a:ahLst/>
            <a:cxnLst/>
            <a:rect l="l" t="t" r="r" b="b"/>
            <a:pathLst>
              <a:path w="4188868" h="3607662">
                <a:moveTo>
                  <a:pt x="0" y="0"/>
                </a:moveTo>
                <a:lnTo>
                  <a:pt x="4188868" y="0"/>
                </a:lnTo>
                <a:lnTo>
                  <a:pt x="4188868" y="3607662"/>
                </a:lnTo>
                <a:lnTo>
                  <a:pt x="0" y="36076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8" name="Freeform 8"/>
          <p:cNvSpPr/>
          <p:nvPr/>
        </p:nvSpPr>
        <p:spPr>
          <a:xfrm>
            <a:off x="14030325" y="1823633"/>
            <a:ext cx="3251041" cy="4744324"/>
          </a:xfrm>
          <a:custGeom>
            <a:avLst/>
            <a:gdLst/>
            <a:ahLst/>
            <a:cxnLst/>
            <a:rect l="l" t="t" r="r" b="b"/>
            <a:pathLst>
              <a:path w="3251041" h="6773003">
                <a:moveTo>
                  <a:pt x="0" y="0"/>
                </a:moveTo>
                <a:lnTo>
                  <a:pt x="3251041" y="0"/>
                </a:lnTo>
                <a:lnTo>
                  <a:pt x="3251041" y="6773003"/>
                </a:lnTo>
                <a:lnTo>
                  <a:pt x="0" y="677300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9" name="TextBox 9"/>
          <p:cNvSpPr txBox="1"/>
          <p:nvPr/>
        </p:nvSpPr>
        <p:spPr>
          <a:xfrm>
            <a:off x="1028700" y="3403654"/>
            <a:ext cx="12992100" cy="8296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998"/>
              </a:lnSpc>
            </a:pP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프롬프트 작성방법 안내[조건제시 구체화]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61394" y="4762568"/>
            <a:ext cx="14983405" cy="40430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8078"/>
              </a:lnSpc>
            </a:pPr>
            <a:r>
              <a:rPr lang="en-US" sz="51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(1) 대상독자 명시: 초등학생 5학년 등</a:t>
            </a:r>
          </a:p>
          <a:p>
            <a:pPr algn="just">
              <a:lnSpc>
                <a:spcPts val="8078"/>
              </a:lnSpc>
            </a:pPr>
            <a:r>
              <a:rPr lang="en-US" sz="51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(2) 글자수 제한: 400자, 700자 등</a:t>
            </a:r>
          </a:p>
          <a:p>
            <a:pPr algn="just">
              <a:lnSpc>
                <a:spcPts val="8078"/>
              </a:lnSpc>
            </a:pPr>
            <a:r>
              <a:rPr lang="en-US" sz="51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(3) 문체나 형식: 이해하기 쉽게, </a:t>
            </a:r>
            <a:r>
              <a:rPr lang="ko-KR" altLang="en-US" sz="51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필요한 가지수 제시</a:t>
            </a:r>
            <a:endParaRPr lang="en-US" sz="5100" b="1">
              <a:solidFill>
                <a:srgbClr val="FFFFFF"/>
              </a:solidFill>
              <a:latin typeface="+mj-ea"/>
              <a:ea typeface="+mj-ea"/>
              <a:cs typeface="Arial Bold"/>
              <a:sym typeface="Arial Bold"/>
            </a:endParaRPr>
          </a:p>
          <a:p>
            <a:pPr algn="just">
              <a:lnSpc>
                <a:spcPts val="8078"/>
              </a:lnSpc>
            </a:pPr>
            <a:r>
              <a:rPr lang="en-US" sz="51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(4) 자유로운 발상: </a:t>
            </a:r>
            <a:r>
              <a:rPr lang="ko-KR" altLang="en-US" sz="51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단</a:t>
            </a:r>
            <a:r>
              <a:rPr lang="en-US" altLang="ko-KR" sz="51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, </a:t>
            </a:r>
            <a:r>
              <a:rPr lang="ko-KR" altLang="en-US" sz="51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구체적인 내용으로 질문</a:t>
            </a:r>
            <a:endParaRPr lang="en-US" sz="5100" b="1">
              <a:solidFill>
                <a:srgbClr val="FFFFFF"/>
              </a:solidFill>
              <a:latin typeface="+mj-ea"/>
              <a:ea typeface="+mj-ea"/>
              <a:cs typeface="Arial Bold"/>
              <a:sym typeface="Arial Bold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89596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4" b="-14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5" name="Freeform 5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9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6" name="AutoShape 6"/>
          <p:cNvSpPr/>
          <p:nvPr/>
        </p:nvSpPr>
        <p:spPr>
          <a:xfrm rot="1980">
            <a:off x="808787" y="1794424"/>
            <a:ext cx="16670217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" name="TextBox 10"/>
          <p:cNvSpPr txBox="1"/>
          <p:nvPr/>
        </p:nvSpPr>
        <p:spPr>
          <a:xfrm>
            <a:off x="866394" y="337737"/>
            <a:ext cx="15745206" cy="983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[도입-생각열기] </a:t>
            </a:r>
            <a:r>
              <a:rPr lang="ko-KR" alt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생각을 확장할 수 있는 질문 제공</a:t>
            </a:r>
            <a:endParaRPr lang="en-US" sz="5400" b="1">
              <a:solidFill>
                <a:srgbClr val="FFFFFF"/>
              </a:solidFill>
              <a:latin typeface="+mj-ea"/>
              <a:ea typeface="+mj-ea"/>
              <a:cs typeface="Arial Bold"/>
              <a:sym typeface="Arial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866394" y="3059986"/>
            <a:ext cx="5305806" cy="9661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553"/>
              </a:lnSpc>
            </a:pPr>
            <a:r>
              <a:rPr lang="en-US" altLang="ko-KR" sz="4800">
                <a:solidFill>
                  <a:srgbClr val="FFFFFF"/>
                </a:solidFill>
                <a:latin typeface="+mj-ea"/>
                <a:ea typeface="+mj-ea"/>
                <a:cs typeface="Blak"/>
                <a:sym typeface="Blak"/>
              </a:rPr>
              <a:t>&lt;</a:t>
            </a:r>
            <a:r>
              <a:rPr lang="ko-KR" altLang="en-US" sz="4800">
                <a:solidFill>
                  <a:srgbClr val="FFFFFF"/>
                </a:solidFill>
                <a:latin typeface="+mj-ea"/>
                <a:ea typeface="+mj-ea"/>
                <a:cs typeface="Blak"/>
                <a:sym typeface="Blak"/>
              </a:rPr>
              <a:t>생각열기 질문</a:t>
            </a:r>
            <a:r>
              <a:rPr lang="en-US" altLang="ko-KR" sz="4800">
                <a:solidFill>
                  <a:srgbClr val="FFFFFF"/>
                </a:solidFill>
                <a:latin typeface="+mj-ea"/>
                <a:ea typeface="+mj-ea"/>
                <a:cs typeface="Blak"/>
                <a:sym typeface="Blak"/>
              </a:rPr>
              <a:t>&gt;</a:t>
            </a:r>
            <a:endParaRPr lang="en-US" sz="4800">
              <a:solidFill>
                <a:srgbClr val="FFFFFF"/>
              </a:solidFill>
              <a:latin typeface="+mj-ea"/>
              <a:ea typeface="+mj-ea"/>
              <a:cs typeface="Blak"/>
              <a:sym typeface="Blak"/>
            </a:endParaRPr>
          </a:p>
        </p:txBody>
      </p:sp>
      <p:sp>
        <p:nvSpPr>
          <p:cNvPr id="20" name="Freeform 2">
            <a:extLst>
              <a:ext uri="{FF2B5EF4-FFF2-40B4-BE49-F238E27FC236}">
                <a16:creationId xmlns:a16="http://schemas.microsoft.com/office/drawing/2014/main" id="{171A8317-51FD-43BF-97D9-C1BF4D02A42A}"/>
              </a:ext>
            </a:extLst>
          </p:cNvPr>
          <p:cNvSpPr/>
          <p:nvPr/>
        </p:nvSpPr>
        <p:spPr>
          <a:xfrm>
            <a:off x="13689444" y="2148906"/>
            <a:ext cx="3426506" cy="4114800"/>
          </a:xfrm>
          <a:custGeom>
            <a:avLst/>
            <a:gdLst/>
            <a:ahLst/>
            <a:cxnLst/>
            <a:rect l="l" t="t" r="r" b="b"/>
            <a:pathLst>
              <a:path w="3426506" h="4114800">
                <a:moveTo>
                  <a:pt x="0" y="0"/>
                </a:moveTo>
                <a:lnTo>
                  <a:pt x="3426506" y="0"/>
                </a:lnTo>
                <a:lnTo>
                  <a:pt x="342650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456DF83-EC69-4626-B8A6-ACCA93EC24F5}"/>
              </a:ext>
            </a:extLst>
          </p:cNvPr>
          <p:cNvSpPr txBox="1"/>
          <p:nvPr/>
        </p:nvSpPr>
        <p:spPr>
          <a:xfrm>
            <a:off x="866394" y="3915302"/>
            <a:ext cx="12954000" cy="47634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lnSpc>
                <a:spcPct val="30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3600" b="0" i="0" u="none" strike="noStrike">
                <a:solidFill>
                  <a:schemeClr val="bg1"/>
                </a:solidFill>
                <a:effectLst/>
                <a:latin typeface="+mn-ea"/>
              </a:rPr>
              <a:t>“현재 여러분의 생활모습은 어떤가요</a:t>
            </a:r>
            <a:r>
              <a:rPr lang="en-US" altLang="ko-KR" sz="3600" b="0" i="0" u="none" strike="noStrike">
                <a:solidFill>
                  <a:schemeClr val="bg1"/>
                </a:solidFill>
                <a:effectLst/>
                <a:latin typeface="+mn-ea"/>
              </a:rPr>
              <a:t>? </a:t>
            </a:r>
          </a:p>
          <a:p>
            <a:pPr rtl="0">
              <a:lnSpc>
                <a:spcPct val="3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3600" b="0" i="0" u="none" strike="noStrike">
                <a:solidFill>
                  <a:schemeClr val="bg1"/>
                </a:solidFill>
                <a:effectLst/>
                <a:latin typeface="+mn-ea"/>
              </a:rPr>
              <a:t>"</a:t>
            </a:r>
            <a:r>
              <a:rPr lang="ko-KR" altLang="en-US" sz="3600" b="0" i="0" u="none" strike="noStrike">
                <a:solidFill>
                  <a:schemeClr val="bg1"/>
                </a:solidFill>
                <a:effectLst/>
                <a:latin typeface="+mn-ea"/>
              </a:rPr>
              <a:t>여러분이 알고 있는 과거 시대의 생활모습은</a:t>
            </a:r>
            <a:r>
              <a:rPr lang="en-US" altLang="ko-KR" sz="3600" b="0" i="0" u="none" strike="noStrike">
                <a:solidFill>
                  <a:schemeClr val="bg1"/>
                </a:solidFill>
                <a:effectLst/>
                <a:latin typeface="+mn-ea"/>
              </a:rPr>
              <a:t>?”</a:t>
            </a:r>
            <a:endParaRPr lang="ko-KR" altLang="en-US" sz="3600" b="0">
              <a:solidFill>
                <a:schemeClr val="bg1"/>
              </a:solidFill>
              <a:effectLst/>
              <a:latin typeface="+mn-ea"/>
            </a:endParaRPr>
          </a:p>
          <a:p>
            <a:pPr rtl="0">
              <a:lnSpc>
                <a:spcPct val="30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3600" b="0" i="0" u="none" strike="noStrike">
                <a:solidFill>
                  <a:schemeClr val="bg1"/>
                </a:solidFill>
                <a:effectLst/>
                <a:latin typeface="+mn-ea"/>
              </a:rPr>
              <a:t>“부모님이 어렸을때는 어떤 모습이었을까요</a:t>
            </a:r>
            <a:r>
              <a:rPr lang="en-US" altLang="ko-KR" sz="3600" b="0" i="0" u="none" strike="noStrike">
                <a:solidFill>
                  <a:schemeClr val="bg1"/>
                </a:solidFill>
                <a:effectLst/>
                <a:latin typeface="+mn-ea"/>
              </a:rPr>
              <a:t>?” </a:t>
            </a:r>
            <a:endParaRPr lang="ko-KR" altLang="en-US" sz="3600">
              <a:solidFill>
                <a:schemeClr val="bg1"/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287" y="45781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4" b="-14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5" name="Freeform 5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9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6" name="AutoShape 6"/>
          <p:cNvSpPr/>
          <p:nvPr/>
        </p:nvSpPr>
        <p:spPr>
          <a:xfrm rot="1980">
            <a:off x="808787" y="1794424"/>
            <a:ext cx="16670217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" name="TextBox 10"/>
          <p:cNvSpPr txBox="1"/>
          <p:nvPr/>
        </p:nvSpPr>
        <p:spPr>
          <a:xfrm>
            <a:off x="866394" y="337737"/>
            <a:ext cx="15745206" cy="983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[도입-생각열기] </a:t>
            </a:r>
            <a:r>
              <a:rPr lang="ko-KR" alt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생각을 확장할 수 있는 질문 제공</a:t>
            </a:r>
            <a:endParaRPr lang="en-US" sz="5400" b="1">
              <a:solidFill>
                <a:srgbClr val="FFFFFF"/>
              </a:solidFill>
              <a:latin typeface="+mj-ea"/>
              <a:ea typeface="+mj-ea"/>
              <a:cs typeface="Arial Bold"/>
              <a:sym typeface="Arial Bold"/>
            </a:endParaRPr>
          </a:p>
        </p:txBody>
      </p:sp>
      <p:sp>
        <p:nvSpPr>
          <p:cNvPr id="14" name="TextBox 11">
            <a:extLst>
              <a:ext uri="{FF2B5EF4-FFF2-40B4-BE49-F238E27FC236}">
                <a16:creationId xmlns:a16="http://schemas.microsoft.com/office/drawing/2014/main" id="{C8B07E61-D433-44DF-8510-9009989FBA4D}"/>
              </a:ext>
            </a:extLst>
          </p:cNvPr>
          <p:cNvSpPr txBox="1"/>
          <p:nvPr/>
        </p:nvSpPr>
        <p:spPr>
          <a:xfrm>
            <a:off x="1219200" y="3898348"/>
            <a:ext cx="12734492" cy="31005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910"/>
              </a:lnSpc>
            </a:pPr>
            <a:r>
              <a:rPr lang="en-US" altLang="ko-KR" sz="4798">
                <a:solidFill>
                  <a:srgbClr val="FFFFFF"/>
                </a:solidFill>
                <a:latin typeface="+mj-ea"/>
                <a:ea typeface="+mj-ea"/>
                <a:cs typeface="Arial"/>
                <a:sym typeface="Arial"/>
              </a:rPr>
              <a:t>&lt;</a:t>
            </a:r>
            <a:r>
              <a:rPr lang="ko-KR" altLang="en-US" sz="4798">
                <a:solidFill>
                  <a:srgbClr val="FFFFFF"/>
                </a:solidFill>
                <a:latin typeface="+mj-ea"/>
                <a:ea typeface="+mj-ea"/>
                <a:cs typeface="Arial"/>
                <a:sym typeface="Arial"/>
              </a:rPr>
              <a:t>수업 핵심질문</a:t>
            </a:r>
            <a:r>
              <a:rPr lang="en-US" altLang="ko-KR" sz="4798">
                <a:solidFill>
                  <a:srgbClr val="FFFFFF"/>
                </a:solidFill>
                <a:latin typeface="+mj-ea"/>
                <a:ea typeface="+mj-ea"/>
                <a:cs typeface="Arial"/>
                <a:sym typeface="Arial"/>
              </a:rPr>
              <a:t>&gt; </a:t>
            </a:r>
          </a:p>
          <a:p>
            <a:pPr rtl="0">
              <a:spcBef>
                <a:spcPts val="0"/>
              </a:spcBef>
              <a:spcAft>
                <a:spcPts val="0"/>
              </a:spcAft>
            </a:pPr>
            <a:endParaRPr lang="en-US" altLang="ko-KR" sz="4798">
              <a:solidFill>
                <a:srgbClr val="FFFFFF"/>
              </a:solidFill>
              <a:latin typeface="+mj-ea"/>
              <a:ea typeface="+mj-ea"/>
              <a:cs typeface="Arial"/>
              <a:sym typeface="Arial"/>
            </a:endParaRPr>
          </a:p>
          <a:p>
            <a:r>
              <a:rPr lang="ko-KR" altLang="en-US" sz="1800" b="0" i="0" u="none" strike="noStrike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ko-KR" altLang="en-US" sz="4800" b="0" i="0" u="none" strike="noStrike">
                <a:solidFill>
                  <a:schemeClr val="bg1"/>
                </a:solidFill>
                <a:effectLst/>
                <a:latin typeface="+mn-ea"/>
              </a:rPr>
              <a:t>고려시대의 생활모습은 어땠을지 정리해서 설명할 수 있을까요</a:t>
            </a:r>
            <a:r>
              <a:rPr lang="en-US" altLang="ko-KR" sz="4800" b="0" i="0" u="none" strike="noStrike">
                <a:solidFill>
                  <a:schemeClr val="bg1"/>
                </a:solidFill>
                <a:effectLst/>
                <a:latin typeface="+mn-ea"/>
              </a:rPr>
              <a:t>?</a:t>
            </a:r>
            <a:endParaRPr lang="ko-KR" altLang="en-US" sz="4800" b="0">
              <a:solidFill>
                <a:schemeClr val="bg1"/>
              </a:solidFill>
              <a:effectLst/>
            </a:endParaRPr>
          </a:p>
        </p:txBody>
      </p:sp>
      <p:sp>
        <p:nvSpPr>
          <p:cNvPr id="15" name="Freeform 3">
            <a:extLst>
              <a:ext uri="{FF2B5EF4-FFF2-40B4-BE49-F238E27FC236}">
                <a16:creationId xmlns:a16="http://schemas.microsoft.com/office/drawing/2014/main" id="{0315183A-F2AF-4AAA-AF18-F4DF2B7B430C}"/>
              </a:ext>
            </a:extLst>
          </p:cNvPr>
          <p:cNvSpPr/>
          <p:nvPr/>
        </p:nvSpPr>
        <p:spPr>
          <a:xfrm>
            <a:off x="13939404" y="3543067"/>
            <a:ext cx="3634956" cy="4500962"/>
          </a:xfrm>
          <a:custGeom>
            <a:avLst/>
            <a:gdLst/>
            <a:ahLst/>
            <a:cxnLst/>
            <a:rect l="l" t="t" r="r" b="b"/>
            <a:pathLst>
              <a:path w="4526923" h="5397226">
                <a:moveTo>
                  <a:pt x="0" y="0"/>
                </a:moveTo>
                <a:lnTo>
                  <a:pt x="4526923" y="0"/>
                </a:lnTo>
                <a:lnTo>
                  <a:pt x="4526923" y="5397226"/>
                </a:lnTo>
                <a:lnTo>
                  <a:pt x="0" y="539722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59293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4" b="-14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866394" y="3263913"/>
            <a:ext cx="12955895" cy="8310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98"/>
              </a:lnSpc>
            </a:pPr>
            <a:r>
              <a:rPr lang="en-US" sz="54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[학습 목표 확인]</a:t>
            </a:r>
          </a:p>
        </p:txBody>
      </p:sp>
      <p:sp>
        <p:nvSpPr>
          <p:cNvPr id="5" name="AutoShape 5"/>
          <p:cNvSpPr/>
          <p:nvPr/>
        </p:nvSpPr>
        <p:spPr>
          <a:xfrm rot="1980">
            <a:off x="808787" y="4444375"/>
            <a:ext cx="16670217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grpSp>
        <p:nvGrpSpPr>
          <p:cNvPr id="6" name="Group 6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7" name="Freeform 7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9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4" b="-14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4" name="AutoShape 4"/>
          <p:cNvSpPr/>
          <p:nvPr/>
        </p:nvSpPr>
        <p:spPr>
          <a:xfrm rot="1980">
            <a:off x="808787" y="1794424"/>
            <a:ext cx="16670426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grpSp>
        <p:nvGrpSpPr>
          <p:cNvPr id="5" name="Group 5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6" name="Freeform 6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9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808788" y="461962"/>
            <a:ext cx="7649412" cy="8844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630"/>
              </a:lnSpc>
            </a:pPr>
            <a:r>
              <a:rPr lang="en-US" sz="5299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[학습 목표 확인]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20703" y="2267290"/>
            <a:ext cx="16658509" cy="30091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rtl="0">
              <a:lnSpc>
                <a:spcPct val="3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3600" b="1" kern="0" spc="0">
                <a:solidFill>
                  <a:schemeClr val="bg1"/>
                </a:solidFill>
                <a:effectLst/>
                <a:latin typeface="+mn-ea"/>
              </a:rPr>
              <a:t>1. </a:t>
            </a:r>
            <a:r>
              <a:rPr lang="ko-KR" altLang="en-US" sz="3600" b="1" i="0" u="none" strike="noStrike">
                <a:solidFill>
                  <a:schemeClr val="bg1"/>
                </a:solidFill>
                <a:effectLst/>
                <a:latin typeface="+mn-ea"/>
              </a:rPr>
              <a:t>다양한 역사자료를 조사하여 고려시대의 생활모습을 짐작할 수 있다</a:t>
            </a:r>
            <a:r>
              <a:rPr lang="en-US" altLang="ko-KR" sz="3600" b="1" i="0" u="none" strike="noStrike">
                <a:solidFill>
                  <a:schemeClr val="bg1"/>
                </a:solidFill>
                <a:effectLst/>
                <a:latin typeface="+mn-ea"/>
              </a:rPr>
              <a:t>.</a:t>
            </a:r>
            <a:endParaRPr lang="ko-KR" altLang="en-US" sz="3600" b="1">
              <a:solidFill>
                <a:schemeClr val="bg1"/>
              </a:solidFill>
              <a:effectLst/>
              <a:latin typeface="+mn-ea"/>
            </a:endParaRPr>
          </a:p>
          <a:p>
            <a:pPr rtl="0">
              <a:lnSpc>
                <a:spcPct val="3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3600" b="1" i="0" u="none" strike="noStrike">
                <a:solidFill>
                  <a:schemeClr val="bg1"/>
                </a:solidFill>
                <a:effectLst/>
                <a:latin typeface="+mn-ea"/>
              </a:rPr>
              <a:t>2. </a:t>
            </a:r>
            <a:r>
              <a:rPr lang="ko-KR" altLang="en-US" sz="3600" b="1" i="0" u="none" strike="noStrike">
                <a:solidFill>
                  <a:schemeClr val="bg1"/>
                </a:solidFill>
                <a:effectLst/>
                <a:latin typeface="+mn-ea"/>
              </a:rPr>
              <a:t>생성형 </a:t>
            </a:r>
            <a:r>
              <a:rPr lang="en-US" altLang="ko-KR" sz="3600" b="1" i="0" u="none" strike="noStrike">
                <a:solidFill>
                  <a:schemeClr val="bg1"/>
                </a:solidFill>
                <a:effectLst/>
                <a:latin typeface="+mn-ea"/>
              </a:rPr>
              <a:t>AI</a:t>
            </a:r>
            <a:r>
              <a:rPr lang="ko-KR" altLang="en-US" sz="3600" b="1" i="0" u="none" strike="noStrike">
                <a:solidFill>
                  <a:schemeClr val="bg1"/>
                </a:solidFill>
                <a:effectLst/>
                <a:latin typeface="+mn-ea"/>
              </a:rPr>
              <a:t>의 </a:t>
            </a:r>
            <a:r>
              <a:rPr lang="en-US" altLang="ko-KR" sz="3600" b="1" i="0" u="none" strike="noStrike">
                <a:solidFill>
                  <a:schemeClr val="bg1"/>
                </a:solidFill>
                <a:effectLst/>
                <a:latin typeface="+mn-ea"/>
              </a:rPr>
              <a:t>'</a:t>
            </a:r>
            <a:r>
              <a:rPr lang="ko-KR" altLang="en-US" sz="3600" b="1" i="0" u="none" strike="noStrike">
                <a:solidFill>
                  <a:schemeClr val="bg1"/>
                </a:solidFill>
                <a:effectLst/>
                <a:latin typeface="+mn-ea"/>
              </a:rPr>
              <a:t>자료찾기’</a:t>
            </a:r>
            <a:r>
              <a:rPr lang="en-US" altLang="ko-KR" sz="3600" b="1" i="0" u="none" strike="noStrike">
                <a:solidFill>
                  <a:schemeClr val="bg1"/>
                </a:solidFill>
                <a:effectLst/>
                <a:latin typeface="+mn-ea"/>
              </a:rPr>
              <a:t>, ‘</a:t>
            </a:r>
            <a:r>
              <a:rPr lang="ko-KR" altLang="en-US" sz="3600" b="1" i="0" u="none" strike="noStrike">
                <a:solidFill>
                  <a:schemeClr val="bg1"/>
                </a:solidFill>
                <a:effectLst/>
                <a:latin typeface="+mn-ea"/>
              </a:rPr>
              <a:t>이미지</a:t>
            </a:r>
            <a:r>
              <a:rPr lang="en-US" altLang="ko-KR" sz="3600" b="1" i="0" u="none" strike="noStrike">
                <a:solidFill>
                  <a:schemeClr val="bg1"/>
                </a:solidFill>
                <a:effectLst/>
                <a:latin typeface="+mn-ea"/>
              </a:rPr>
              <a:t>' </a:t>
            </a:r>
            <a:r>
              <a:rPr lang="ko-KR" altLang="en-US" sz="3600" b="1" i="0" u="none" strike="noStrike">
                <a:solidFill>
                  <a:schemeClr val="bg1"/>
                </a:solidFill>
                <a:effectLst/>
                <a:latin typeface="+mn-ea"/>
              </a:rPr>
              <a:t>기능을 활용하여 생활모습을 관찰할 수 있다</a:t>
            </a:r>
            <a:r>
              <a:rPr lang="en-US" altLang="ko-KR" sz="3600" b="1" i="0" u="none" strike="noStrike">
                <a:solidFill>
                  <a:schemeClr val="bg1"/>
                </a:solidFill>
                <a:effectLst/>
                <a:latin typeface="+mn-ea"/>
              </a:rPr>
              <a:t>.</a:t>
            </a:r>
            <a:endParaRPr lang="ko-KR" altLang="en-US" sz="3600" b="1" kern="0" spc="0">
              <a:solidFill>
                <a:schemeClr val="bg1"/>
              </a:solidFill>
              <a:effectLst/>
              <a:latin typeface="+mn-ea"/>
            </a:endParaRPr>
          </a:p>
        </p:txBody>
      </p:sp>
      <p:sp>
        <p:nvSpPr>
          <p:cNvPr id="10" name="Freeform 3">
            <a:extLst>
              <a:ext uri="{FF2B5EF4-FFF2-40B4-BE49-F238E27FC236}">
                <a16:creationId xmlns:a16="http://schemas.microsoft.com/office/drawing/2014/main" id="{9885C3BC-090C-4062-B151-F06E402F58F4}"/>
              </a:ext>
            </a:extLst>
          </p:cNvPr>
          <p:cNvSpPr/>
          <p:nvPr/>
        </p:nvSpPr>
        <p:spPr>
          <a:xfrm>
            <a:off x="8763000" y="5350242"/>
            <a:ext cx="4191000" cy="4218439"/>
          </a:xfrm>
          <a:custGeom>
            <a:avLst/>
            <a:gdLst/>
            <a:ahLst/>
            <a:cxnLst/>
            <a:rect l="l" t="t" r="r" b="b"/>
            <a:pathLst>
              <a:path w="6173859" h="6812535">
                <a:moveTo>
                  <a:pt x="0" y="0"/>
                </a:moveTo>
                <a:lnTo>
                  <a:pt x="6173860" y="0"/>
                </a:lnTo>
                <a:lnTo>
                  <a:pt x="6173860" y="6812534"/>
                </a:lnTo>
                <a:lnTo>
                  <a:pt x="0" y="681253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4" b="-14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5" name="Freeform 5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9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6" name="AutoShape 6"/>
          <p:cNvSpPr/>
          <p:nvPr/>
        </p:nvSpPr>
        <p:spPr>
          <a:xfrm rot="1980">
            <a:off x="808787" y="1794424"/>
            <a:ext cx="16670217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Freeform 7"/>
          <p:cNvSpPr/>
          <p:nvPr/>
        </p:nvSpPr>
        <p:spPr>
          <a:xfrm>
            <a:off x="1460706" y="3343523"/>
            <a:ext cx="4621178" cy="5276783"/>
          </a:xfrm>
          <a:custGeom>
            <a:avLst/>
            <a:gdLst/>
            <a:ahLst/>
            <a:cxnLst/>
            <a:rect l="l" t="t" r="r" b="b"/>
            <a:pathLst>
              <a:path w="4621178" h="5276783">
                <a:moveTo>
                  <a:pt x="0" y="0"/>
                </a:moveTo>
                <a:lnTo>
                  <a:pt x="4621178" y="0"/>
                </a:lnTo>
                <a:lnTo>
                  <a:pt x="4621178" y="5276783"/>
                </a:lnTo>
                <a:lnTo>
                  <a:pt x="0" y="527678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8" name="Freeform 8"/>
          <p:cNvSpPr/>
          <p:nvPr/>
        </p:nvSpPr>
        <p:spPr>
          <a:xfrm>
            <a:off x="6649422" y="3343523"/>
            <a:ext cx="4911404" cy="5303358"/>
          </a:xfrm>
          <a:custGeom>
            <a:avLst/>
            <a:gdLst/>
            <a:ahLst/>
            <a:cxnLst/>
            <a:rect l="l" t="t" r="r" b="b"/>
            <a:pathLst>
              <a:path w="4911404" h="5303358">
                <a:moveTo>
                  <a:pt x="0" y="0"/>
                </a:moveTo>
                <a:lnTo>
                  <a:pt x="4911404" y="0"/>
                </a:lnTo>
                <a:lnTo>
                  <a:pt x="4911404" y="5303358"/>
                </a:lnTo>
                <a:lnTo>
                  <a:pt x="0" y="53033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9" name="Freeform 9"/>
          <p:cNvSpPr/>
          <p:nvPr/>
        </p:nvSpPr>
        <p:spPr>
          <a:xfrm>
            <a:off x="12128287" y="3343523"/>
            <a:ext cx="4911404" cy="5303358"/>
          </a:xfrm>
          <a:custGeom>
            <a:avLst/>
            <a:gdLst/>
            <a:ahLst/>
            <a:cxnLst/>
            <a:rect l="l" t="t" r="r" b="b"/>
            <a:pathLst>
              <a:path w="4911404" h="5303358">
                <a:moveTo>
                  <a:pt x="0" y="0"/>
                </a:moveTo>
                <a:lnTo>
                  <a:pt x="4911405" y="0"/>
                </a:lnTo>
                <a:lnTo>
                  <a:pt x="4911405" y="5303358"/>
                </a:lnTo>
                <a:lnTo>
                  <a:pt x="0" y="53033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15" name="TextBox 15"/>
          <p:cNvSpPr txBox="1"/>
          <p:nvPr/>
        </p:nvSpPr>
        <p:spPr>
          <a:xfrm>
            <a:off x="866404" y="337728"/>
            <a:ext cx="16430996" cy="983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[전개-활동 1 안내: </a:t>
            </a:r>
            <a:r>
              <a:rPr lang="ko-KR" alt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자신의 특징에 맞는 캐릭터 생각</a:t>
            </a: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]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143000" y="2130179"/>
            <a:ext cx="12725400" cy="7444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406"/>
              </a:lnSpc>
            </a:pPr>
            <a:r>
              <a:rPr lang="en-US" altLang="ko-KR" sz="4449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&lt;</a:t>
            </a:r>
            <a:r>
              <a:rPr lang="ko-KR" altLang="en-US" sz="4449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개별</a:t>
            </a:r>
            <a:r>
              <a:rPr lang="en-US" altLang="ko-KR" sz="4449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&gt;</a:t>
            </a:r>
            <a:r>
              <a:rPr lang="ko-KR" altLang="en-US" sz="4449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 질문 생성 및 자기주도 사고</a:t>
            </a:r>
            <a:r>
              <a:rPr lang="en-US" altLang="ko-KR" sz="4449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(</a:t>
            </a:r>
            <a:r>
              <a:rPr lang="ko-KR" altLang="en-US" sz="4449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예시</a:t>
            </a:r>
            <a:r>
              <a:rPr lang="en-US" altLang="ko-KR" sz="4449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)</a:t>
            </a:r>
            <a:endParaRPr lang="en-US" sz="4449" b="1">
              <a:solidFill>
                <a:srgbClr val="FFFFFF"/>
              </a:solidFill>
              <a:latin typeface="+mj-ea"/>
              <a:ea typeface="+mj-ea"/>
              <a:cs typeface="Arial Bold"/>
              <a:sym typeface="Arial Bold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2088203" y="3649144"/>
            <a:ext cx="3312909" cy="7696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149"/>
              </a:lnSpc>
            </a:pPr>
            <a:r>
              <a:rPr lang="ko-KR" altLang="en-US" sz="3000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질문생성</a:t>
            </a:r>
            <a:endParaRPr lang="en-US" sz="3000" b="1">
              <a:solidFill>
                <a:srgbClr val="000000"/>
              </a:solidFill>
              <a:latin typeface="+mj-ea"/>
              <a:ea typeface="+mj-ea"/>
              <a:cs typeface="Arial Bold"/>
              <a:sym typeface="Arial Bold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6673501" y="3674497"/>
            <a:ext cx="4934702" cy="7696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49"/>
              </a:lnSpc>
            </a:pPr>
            <a:r>
              <a:rPr lang="ko-KR" altLang="en-US" sz="3000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본인 질문 선정</a:t>
            </a:r>
            <a:endParaRPr lang="en-US" sz="3000" b="1">
              <a:solidFill>
                <a:srgbClr val="000000"/>
              </a:solidFill>
              <a:latin typeface="+mj-ea"/>
              <a:ea typeface="+mj-ea"/>
              <a:cs typeface="Arial Bold"/>
              <a:sym typeface="Arial Bold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12379871" y="3700701"/>
            <a:ext cx="4608452" cy="7454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06"/>
              </a:lnSpc>
            </a:pPr>
            <a:r>
              <a:rPr lang="ko-KR" altLang="en-US" sz="3600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나만의 방법 정교화</a:t>
            </a:r>
            <a:endParaRPr lang="en-US" sz="3600" b="1">
              <a:solidFill>
                <a:srgbClr val="000000"/>
              </a:solidFill>
              <a:latin typeface="+mj-ea"/>
              <a:ea typeface="+mj-ea"/>
              <a:cs typeface="Arial Bold"/>
              <a:sym typeface="Arial Bold"/>
            </a:endParaRPr>
          </a:p>
        </p:txBody>
      </p:sp>
      <p:sp>
        <p:nvSpPr>
          <p:cNvPr id="23" name="TextBox 17">
            <a:extLst>
              <a:ext uri="{FF2B5EF4-FFF2-40B4-BE49-F238E27FC236}">
                <a16:creationId xmlns:a16="http://schemas.microsoft.com/office/drawing/2014/main" id="{B5B9D43F-58C4-4B7B-8AAF-8119BF08D18B}"/>
              </a:ext>
            </a:extLst>
          </p:cNvPr>
          <p:cNvSpPr txBox="1"/>
          <p:nvPr/>
        </p:nvSpPr>
        <p:spPr>
          <a:xfrm>
            <a:off x="1676400" y="4457700"/>
            <a:ext cx="4191000" cy="34926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149"/>
              </a:lnSpc>
            </a:pPr>
            <a:r>
              <a:rPr lang="en-US" altLang="ko-KR" sz="2800" b="1" i="0" u="none" strike="noStrike">
                <a:solidFill>
                  <a:srgbClr val="000000"/>
                </a:solidFill>
                <a:effectLst/>
                <a:latin typeface="+mn-ea"/>
              </a:rPr>
              <a:t>-</a:t>
            </a:r>
            <a:r>
              <a:rPr lang="ko-KR" altLang="en-US" sz="2800" b="1" i="0" u="none" strike="noStrike">
                <a:solidFill>
                  <a:srgbClr val="000000"/>
                </a:solidFill>
                <a:effectLst/>
                <a:latin typeface="+mn-ea"/>
              </a:rPr>
              <a:t>현대 사람들의 생활 모습과 과거 사람들의 생활모습은 비슷한가요</a:t>
            </a:r>
            <a:r>
              <a:rPr lang="en-US" altLang="ko-KR" sz="2800" b="1" i="0" u="none" strike="noStrike">
                <a:solidFill>
                  <a:srgbClr val="000000"/>
                </a:solidFill>
                <a:effectLst/>
                <a:latin typeface="+mn-ea"/>
              </a:rPr>
              <a:t>? </a:t>
            </a:r>
          </a:p>
          <a:p>
            <a:pPr>
              <a:lnSpc>
                <a:spcPts val="7149"/>
              </a:lnSpc>
            </a:pPr>
            <a:r>
              <a:rPr lang="en-US" altLang="ko-KR" sz="2800" b="1">
                <a:solidFill>
                  <a:srgbClr val="000000"/>
                </a:solidFill>
                <a:latin typeface="+mn-ea"/>
              </a:rPr>
              <a:t>-</a:t>
            </a:r>
            <a:r>
              <a:rPr lang="ko-KR" altLang="en-US" sz="2800" b="1" i="0" u="none" strike="noStrike">
                <a:solidFill>
                  <a:srgbClr val="000000"/>
                </a:solidFill>
                <a:effectLst/>
                <a:latin typeface="+mn-ea"/>
              </a:rPr>
              <a:t>어떤 특징들이 있을까요</a:t>
            </a:r>
            <a:r>
              <a:rPr lang="en-US" altLang="ko-KR" sz="2800" b="1" i="0" u="none" strike="noStrike">
                <a:solidFill>
                  <a:srgbClr val="000000"/>
                </a:solidFill>
                <a:effectLst/>
                <a:latin typeface="+mn-ea"/>
              </a:rPr>
              <a:t>? </a:t>
            </a:r>
            <a:endParaRPr lang="ko-KR" altLang="en-US" sz="2800" b="1">
              <a:effectLst/>
              <a:latin typeface="+mn-ea"/>
            </a:endParaRPr>
          </a:p>
        </p:txBody>
      </p:sp>
      <p:sp>
        <p:nvSpPr>
          <p:cNvPr id="24" name="TextBox 17">
            <a:extLst>
              <a:ext uri="{FF2B5EF4-FFF2-40B4-BE49-F238E27FC236}">
                <a16:creationId xmlns:a16="http://schemas.microsoft.com/office/drawing/2014/main" id="{F595896B-B57B-4282-B8CC-BB5E88963DD5}"/>
              </a:ext>
            </a:extLst>
          </p:cNvPr>
          <p:cNvSpPr txBox="1"/>
          <p:nvPr/>
        </p:nvSpPr>
        <p:spPr>
          <a:xfrm>
            <a:off x="6925506" y="4491037"/>
            <a:ext cx="4191000" cy="16772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149"/>
              </a:lnSpc>
            </a:pPr>
            <a:r>
              <a:rPr lang="en-US" altLang="ko-KR" sz="3000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-</a:t>
            </a:r>
            <a:r>
              <a:rPr lang="ko-KR" altLang="en-US" sz="3000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고려시대 의식주 생활 모습은 어땠을까</a:t>
            </a:r>
            <a:r>
              <a:rPr lang="en-US" altLang="ko-KR" sz="3000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?</a:t>
            </a:r>
          </a:p>
        </p:txBody>
      </p:sp>
      <p:sp>
        <p:nvSpPr>
          <p:cNvPr id="26" name="TextBox 17">
            <a:extLst>
              <a:ext uri="{FF2B5EF4-FFF2-40B4-BE49-F238E27FC236}">
                <a16:creationId xmlns:a16="http://schemas.microsoft.com/office/drawing/2014/main" id="{B191AEF0-ABE7-470F-969B-CAAA116D39CD}"/>
              </a:ext>
            </a:extLst>
          </p:cNvPr>
          <p:cNvSpPr txBox="1"/>
          <p:nvPr/>
        </p:nvSpPr>
        <p:spPr>
          <a:xfrm>
            <a:off x="12344400" y="4613140"/>
            <a:ext cx="4608452" cy="25877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149"/>
              </a:lnSpc>
            </a:pPr>
            <a:r>
              <a:rPr lang="en-US" altLang="ko-KR" sz="3000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-(1) </a:t>
            </a:r>
            <a:r>
              <a:rPr lang="ko-KR" altLang="en-US" sz="3000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의생활</a:t>
            </a:r>
            <a:r>
              <a:rPr lang="en-US" altLang="ko-KR" sz="3000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: </a:t>
            </a:r>
            <a:r>
              <a:rPr lang="ko-KR" altLang="en-US" sz="3000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자연재료</a:t>
            </a:r>
            <a:endParaRPr lang="en-US" altLang="ko-KR" sz="3000" b="1">
              <a:solidFill>
                <a:srgbClr val="000000"/>
              </a:solidFill>
              <a:latin typeface="+mj-ea"/>
              <a:ea typeface="+mj-ea"/>
              <a:cs typeface="Arial Bold"/>
              <a:sym typeface="Arial Bold"/>
            </a:endParaRPr>
          </a:p>
          <a:p>
            <a:pPr>
              <a:lnSpc>
                <a:spcPts val="7149"/>
              </a:lnSpc>
            </a:pPr>
            <a:r>
              <a:rPr lang="en-US" altLang="ko-KR" sz="3000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-(2) </a:t>
            </a:r>
            <a:r>
              <a:rPr lang="ko-KR" altLang="en-US" sz="3000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식생활</a:t>
            </a:r>
            <a:r>
              <a:rPr lang="en-US" altLang="ko-KR" sz="3000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: </a:t>
            </a:r>
            <a:r>
              <a:rPr lang="ko-KR" altLang="en-US" sz="3000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채식위주</a:t>
            </a:r>
            <a:endParaRPr lang="en-US" altLang="ko-KR" sz="3000" b="1">
              <a:solidFill>
                <a:srgbClr val="000000"/>
              </a:solidFill>
              <a:latin typeface="+mj-ea"/>
              <a:ea typeface="+mj-ea"/>
              <a:cs typeface="Arial Bold"/>
              <a:sym typeface="Arial Bold"/>
            </a:endParaRPr>
          </a:p>
          <a:p>
            <a:pPr>
              <a:lnSpc>
                <a:spcPts val="7149"/>
              </a:lnSpc>
            </a:pPr>
            <a:r>
              <a:rPr lang="en-US" altLang="ko-KR" sz="3000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-(3) </a:t>
            </a:r>
            <a:r>
              <a:rPr lang="ko-KR" altLang="en-US" sz="3000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주생활</a:t>
            </a:r>
            <a:r>
              <a:rPr lang="en-US" altLang="ko-KR" sz="3000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: </a:t>
            </a:r>
            <a:r>
              <a:rPr lang="ko-KR" altLang="en-US" sz="3000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초가</a:t>
            </a:r>
            <a:r>
              <a:rPr lang="en-US" altLang="ko-KR" sz="3000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, </a:t>
            </a:r>
            <a:r>
              <a:rPr lang="ko-KR" altLang="en-US" sz="3000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기와</a:t>
            </a:r>
            <a:endParaRPr lang="en-US" altLang="ko-KR" sz="3000" b="1">
              <a:solidFill>
                <a:srgbClr val="000000"/>
              </a:solidFill>
              <a:latin typeface="+mj-ea"/>
              <a:ea typeface="+mj-ea"/>
              <a:cs typeface="Arial Bold"/>
              <a:sym typeface="Arial Bold"/>
            </a:endParaRPr>
          </a:p>
        </p:txBody>
      </p:sp>
      <p:sp>
        <p:nvSpPr>
          <p:cNvPr id="29" name="Freeform 2">
            <a:extLst>
              <a:ext uri="{FF2B5EF4-FFF2-40B4-BE49-F238E27FC236}">
                <a16:creationId xmlns:a16="http://schemas.microsoft.com/office/drawing/2014/main" id="{0F01FB64-06C6-476D-81BF-395A9BE7545C}"/>
              </a:ext>
            </a:extLst>
          </p:cNvPr>
          <p:cNvSpPr/>
          <p:nvPr/>
        </p:nvSpPr>
        <p:spPr>
          <a:xfrm>
            <a:off x="13868400" y="965492"/>
            <a:ext cx="2579535" cy="2629205"/>
          </a:xfrm>
          <a:custGeom>
            <a:avLst/>
            <a:gdLst/>
            <a:ahLst/>
            <a:cxnLst/>
            <a:rect l="l" t="t" r="r" b="b"/>
            <a:pathLst>
              <a:path w="4597542" h="4114800">
                <a:moveTo>
                  <a:pt x="0" y="0"/>
                </a:moveTo>
                <a:lnTo>
                  <a:pt x="4597542" y="0"/>
                </a:lnTo>
                <a:lnTo>
                  <a:pt x="459754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20" name="Freeform 3">
            <a:extLst>
              <a:ext uri="{FF2B5EF4-FFF2-40B4-BE49-F238E27FC236}">
                <a16:creationId xmlns:a16="http://schemas.microsoft.com/office/drawing/2014/main" id="{4831BA8F-3343-4A22-B858-D8EF589F5A6D}"/>
              </a:ext>
            </a:extLst>
          </p:cNvPr>
          <p:cNvSpPr/>
          <p:nvPr/>
        </p:nvSpPr>
        <p:spPr>
          <a:xfrm>
            <a:off x="8286017" y="6265002"/>
            <a:ext cx="3010590" cy="2059233"/>
          </a:xfrm>
          <a:custGeom>
            <a:avLst/>
            <a:gdLst/>
            <a:ahLst/>
            <a:cxnLst/>
            <a:rect l="l" t="t" r="r" b="b"/>
            <a:pathLst>
              <a:path w="3379279" h="4114800">
                <a:moveTo>
                  <a:pt x="0" y="0"/>
                </a:moveTo>
                <a:lnTo>
                  <a:pt x="3379280" y="0"/>
                </a:lnTo>
                <a:lnTo>
                  <a:pt x="337928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3" name="Freeform 3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1" b="-9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4" name="AutoShape 4"/>
          <p:cNvSpPr/>
          <p:nvPr/>
        </p:nvSpPr>
        <p:spPr>
          <a:xfrm rot="1980">
            <a:off x="808787" y="1794424"/>
            <a:ext cx="16670217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" name="TextBox 5"/>
          <p:cNvSpPr txBox="1"/>
          <p:nvPr/>
        </p:nvSpPr>
        <p:spPr>
          <a:xfrm>
            <a:off x="866404" y="337728"/>
            <a:ext cx="7462394" cy="960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46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[활동 1 안내 - 작성 예시]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43067" y="1977761"/>
            <a:ext cx="5252902" cy="15651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406"/>
              </a:lnSpc>
            </a:pPr>
            <a:r>
              <a:rPr lang="en-US" sz="46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  예시를 살펴볼까요?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14" b="-14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9" name="AutoShape 9"/>
          <p:cNvSpPr/>
          <p:nvPr/>
        </p:nvSpPr>
        <p:spPr>
          <a:xfrm rot="1979">
            <a:off x="808787" y="1794424"/>
            <a:ext cx="16670217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1" name="TextBox 11"/>
          <p:cNvSpPr txBox="1"/>
          <p:nvPr/>
        </p:nvSpPr>
        <p:spPr>
          <a:xfrm>
            <a:off x="866404" y="337728"/>
            <a:ext cx="16555192" cy="983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[전개-활동 2 안내: </a:t>
            </a:r>
            <a:r>
              <a:rPr lang="ko-KR" alt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친구와 함께 비교하고 설명하기</a:t>
            </a: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]</a:t>
            </a:r>
          </a:p>
        </p:txBody>
      </p:sp>
      <p:sp>
        <p:nvSpPr>
          <p:cNvPr id="12" name="Freeform 12"/>
          <p:cNvSpPr/>
          <p:nvPr/>
        </p:nvSpPr>
        <p:spPr>
          <a:xfrm>
            <a:off x="404603" y="1851816"/>
            <a:ext cx="9465229" cy="8158882"/>
          </a:xfrm>
          <a:custGeom>
            <a:avLst/>
            <a:gdLst/>
            <a:ahLst/>
            <a:cxnLst/>
            <a:rect l="l" t="t" r="r" b="b"/>
            <a:pathLst>
              <a:path w="9465229" h="7520555">
                <a:moveTo>
                  <a:pt x="0" y="0"/>
                </a:moveTo>
                <a:lnTo>
                  <a:pt x="9465230" y="0"/>
                </a:lnTo>
                <a:lnTo>
                  <a:pt x="9465230" y="7520555"/>
                </a:lnTo>
                <a:lnTo>
                  <a:pt x="0" y="752055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13" name="TextBox 13"/>
          <p:cNvSpPr txBox="1"/>
          <p:nvPr/>
        </p:nvSpPr>
        <p:spPr>
          <a:xfrm>
            <a:off x="1452715" y="3021115"/>
            <a:ext cx="7369007" cy="56688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406"/>
              </a:lnSpc>
            </a:pPr>
            <a:r>
              <a:rPr lang="en-US" sz="4449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(</a:t>
            </a:r>
            <a:r>
              <a:rPr lang="ko-KR" altLang="en-US" sz="4449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친구 설명하기 방법</a:t>
            </a:r>
            <a:r>
              <a:rPr lang="en-US" sz="4449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)</a:t>
            </a:r>
          </a:p>
          <a:p>
            <a:pPr marL="960539" lvl="1" indent="-480270" algn="l">
              <a:lnSpc>
                <a:spcPts val="6406"/>
              </a:lnSpc>
              <a:buFont typeface="Arial"/>
              <a:buChar char="•"/>
            </a:pPr>
            <a:r>
              <a:rPr lang="en-US" sz="4449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(</a:t>
            </a:r>
            <a:r>
              <a:rPr lang="ko-KR" altLang="en-US" sz="4449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첫번째 짝</a:t>
            </a:r>
            <a:r>
              <a:rPr lang="en-US" sz="4449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) AI</a:t>
            </a:r>
            <a:r>
              <a:rPr lang="ko-KR" altLang="en-US" sz="4449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탐색자료와 내가 생각한 고려시대의 생활모습특징을 설명</a:t>
            </a:r>
            <a:r>
              <a:rPr lang="en-US" altLang="ko-KR" sz="4449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!</a:t>
            </a:r>
            <a:endParaRPr lang="en-US" sz="4449" b="1">
              <a:solidFill>
                <a:srgbClr val="000000"/>
              </a:solidFill>
              <a:latin typeface="+mj-ea"/>
              <a:ea typeface="+mj-ea"/>
              <a:cs typeface="Arial Bold"/>
              <a:sym typeface="Arial Bold"/>
            </a:endParaRPr>
          </a:p>
          <a:p>
            <a:pPr marL="960539" lvl="1" indent="-480270" algn="l">
              <a:lnSpc>
                <a:spcPts val="6406"/>
              </a:lnSpc>
              <a:buFont typeface="Arial"/>
              <a:buChar char="•"/>
            </a:pPr>
            <a:r>
              <a:rPr lang="en-US" sz="4449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(</a:t>
            </a:r>
            <a:r>
              <a:rPr lang="ko-KR" altLang="en-US" sz="4449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두번째 짝</a:t>
            </a:r>
            <a:r>
              <a:rPr lang="en-US" sz="4449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) </a:t>
            </a:r>
            <a:r>
              <a:rPr lang="ko-KR" altLang="en-US" sz="4449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자리이동 후</a:t>
            </a:r>
            <a:r>
              <a:rPr lang="en-US" altLang="ko-KR" sz="4449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, </a:t>
            </a:r>
            <a:r>
              <a:rPr lang="ko-KR" altLang="en-US" sz="4449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다시 서로에게 설명하고 동료피드백을 제공</a:t>
            </a:r>
            <a:r>
              <a:rPr lang="en-US" altLang="ko-KR" sz="4449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!</a:t>
            </a:r>
            <a:endParaRPr lang="en-US" sz="4449" b="1">
              <a:solidFill>
                <a:srgbClr val="000000"/>
              </a:solidFill>
              <a:latin typeface="+mj-ea"/>
              <a:ea typeface="+mj-ea"/>
              <a:cs typeface="Arial Bold"/>
              <a:sym typeface="Arial Bold"/>
            </a:endParaRPr>
          </a:p>
        </p:txBody>
      </p:sp>
      <p:sp>
        <p:nvSpPr>
          <p:cNvPr id="16" name="Freeform 3">
            <a:extLst>
              <a:ext uri="{FF2B5EF4-FFF2-40B4-BE49-F238E27FC236}">
                <a16:creationId xmlns:a16="http://schemas.microsoft.com/office/drawing/2014/main" id="{B646EE4E-49FD-4B3A-B127-D5B75B8AE5B1}"/>
              </a:ext>
            </a:extLst>
          </p:cNvPr>
          <p:cNvSpPr/>
          <p:nvPr/>
        </p:nvSpPr>
        <p:spPr>
          <a:xfrm>
            <a:off x="10807069" y="3561983"/>
            <a:ext cx="5474219" cy="4814785"/>
          </a:xfrm>
          <a:custGeom>
            <a:avLst/>
            <a:gdLst/>
            <a:ahLst/>
            <a:cxnLst/>
            <a:rect l="l" t="t" r="r" b="b"/>
            <a:pathLst>
              <a:path w="6825184" h="6364484">
                <a:moveTo>
                  <a:pt x="0" y="0"/>
                </a:moveTo>
                <a:lnTo>
                  <a:pt x="6825183" y="0"/>
                </a:lnTo>
                <a:lnTo>
                  <a:pt x="6825183" y="6364484"/>
                </a:lnTo>
                <a:lnTo>
                  <a:pt x="0" y="636448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3" name="Freeform 3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1" b="-9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4" name="AutoShape 4"/>
          <p:cNvSpPr/>
          <p:nvPr/>
        </p:nvSpPr>
        <p:spPr>
          <a:xfrm rot="1980">
            <a:off x="808786" y="1794796"/>
            <a:ext cx="17964422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" name="TextBox 5"/>
          <p:cNvSpPr txBox="1"/>
          <p:nvPr/>
        </p:nvSpPr>
        <p:spPr>
          <a:xfrm>
            <a:off x="866403" y="337728"/>
            <a:ext cx="7615427" cy="983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[활동 1 안내 - 작성 예시]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43067" y="1977761"/>
            <a:ext cx="5360624" cy="7444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406"/>
              </a:lnSpc>
            </a:pPr>
            <a:r>
              <a:rPr lang="en-US" sz="4449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  예시를 살펴볼까요?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14" b="-14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9" name="AutoShape 9"/>
          <p:cNvSpPr/>
          <p:nvPr/>
        </p:nvSpPr>
        <p:spPr>
          <a:xfrm rot="1979">
            <a:off x="808786" y="1794796"/>
            <a:ext cx="17964422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1" name="TextBox 11"/>
          <p:cNvSpPr txBox="1"/>
          <p:nvPr/>
        </p:nvSpPr>
        <p:spPr>
          <a:xfrm>
            <a:off x="866404" y="337728"/>
            <a:ext cx="16735796" cy="983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[전개-활동3 안내1: AI</a:t>
            </a:r>
            <a:r>
              <a:rPr lang="ko-KR" alt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를 활용한 고려 역사자료 생성</a:t>
            </a: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]</a:t>
            </a:r>
          </a:p>
        </p:txBody>
      </p:sp>
      <p:sp>
        <p:nvSpPr>
          <p:cNvPr id="14" name="Freeform 2">
            <a:extLst>
              <a:ext uri="{FF2B5EF4-FFF2-40B4-BE49-F238E27FC236}">
                <a16:creationId xmlns:a16="http://schemas.microsoft.com/office/drawing/2014/main" id="{A2E3EF1B-A86A-46D9-AA08-B9B41FD0B7AD}"/>
              </a:ext>
            </a:extLst>
          </p:cNvPr>
          <p:cNvSpPr/>
          <p:nvPr/>
        </p:nvSpPr>
        <p:spPr>
          <a:xfrm>
            <a:off x="8481830" y="2286377"/>
            <a:ext cx="9580636" cy="5782779"/>
          </a:xfrm>
          <a:custGeom>
            <a:avLst/>
            <a:gdLst/>
            <a:ahLst/>
            <a:cxnLst/>
            <a:rect l="l" t="t" r="r" b="b"/>
            <a:pathLst>
              <a:path w="8920034" h="6255174">
                <a:moveTo>
                  <a:pt x="0" y="0"/>
                </a:moveTo>
                <a:lnTo>
                  <a:pt x="8920034" y="0"/>
                </a:lnTo>
                <a:lnTo>
                  <a:pt x="8920034" y="6255174"/>
                </a:lnTo>
                <a:lnTo>
                  <a:pt x="0" y="625517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12" name="Freeform 12"/>
          <p:cNvSpPr/>
          <p:nvPr/>
        </p:nvSpPr>
        <p:spPr>
          <a:xfrm>
            <a:off x="381000" y="1829821"/>
            <a:ext cx="9431182" cy="7542550"/>
          </a:xfrm>
          <a:custGeom>
            <a:avLst/>
            <a:gdLst/>
            <a:ahLst/>
            <a:cxnLst/>
            <a:rect l="l" t="t" r="r" b="b"/>
            <a:pathLst>
              <a:path w="9465229" h="7520555">
                <a:moveTo>
                  <a:pt x="0" y="0"/>
                </a:moveTo>
                <a:lnTo>
                  <a:pt x="9465230" y="0"/>
                </a:lnTo>
                <a:lnTo>
                  <a:pt x="9465230" y="7520555"/>
                </a:lnTo>
                <a:lnTo>
                  <a:pt x="0" y="752055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13" name="TextBox 13"/>
          <p:cNvSpPr txBox="1"/>
          <p:nvPr/>
        </p:nvSpPr>
        <p:spPr>
          <a:xfrm>
            <a:off x="1633191" y="3421928"/>
            <a:ext cx="6977664" cy="48283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406"/>
              </a:lnSpc>
            </a:pPr>
            <a:r>
              <a:rPr lang="en-US" sz="4449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(AI</a:t>
            </a:r>
            <a:r>
              <a:rPr lang="ko-KR" altLang="en-US" sz="4449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젤로와 대화</a:t>
            </a:r>
            <a:r>
              <a:rPr lang="en-US" sz="4449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)</a:t>
            </a:r>
          </a:p>
          <a:p>
            <a:pPr marL="960539" lvl="1" indent="-480270" algn="l">
              <a:lnSpc>
                <a:spcPts val="6406"/>
              </a:lnSpc>
              <a:buFont typeface="Arial"/>
              <a:buChar char="•"/>
            </a:pPr>
            <a:r>
              <a:rPr lang="ko-KR" altLang="en-US" sz="3900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프롬프트를 활용하여 고려시대 생활모습의 특징을 정리하고 관련 이미지를 만드는 대화를 진행한다</a:t>
            </a:r>
            <a:r>
              <a:rPr lang="en-US" altLang="ko-KR" sz="3900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3" name="Freeform 3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1" b="-9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4" name="AutoShape 4"/>
          <p:cNvSpPr/>
          <p:nvPr/>
        </p:nvSpPr>
        <p:spPr>
          <a:xfrm rot="1980">
            <a:off x="808786" y="1794796"/>
            <a:ext cx="17964422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" name="TextBox 5"/>
          <p:cNvSpPr txBox="1"/>
          <p:nvPr/>
        </p:nvSpPr>
        <p:spPr>
          <a:xfrm>
            <a:off x="866403" y="337728"/>
            <a:ext cx="7615427" cy="983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[활동 1 안내 - 작성 예시]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43067" y="1977761"/>
            <a:ext cx="5360624" cy="7444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406"/>
              </a:lnSpc>
            </a:pPr>
            <a:r>
              <a:rPr lang="en-US" sz="4449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  예시를 살펴볼까요?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14" b="-14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9" name="AutoShape 9"/>
          <p:cNvSpPr/>
          <p:nvPr/>
        </p:nvSpPr>
        <p:spPr>
          <a:xfrm rot="1979">
            <a:off x="808786" y="1794796"/>
            <a:ext cx="17964422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1" name="TextBox 11"/>
          <p:cNvSpPr txBox="1"/>
          <p:nvPr/>
        </p:nvSpPr>
        <p:spPr>
          <a:xfrm>
            <a:off x="866404" y="337728"/>
            <a:ext cx="16278596" cy="983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[전개-활동3 안내: AI</a:t>
            </a:r>
            <a:r>
              <a:rPr lang="ko-KR" alt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와 토의하고 비교방법 구체화</a:t>
            </a:r>
            <a:r>
              <a:rPr lang="en-US" altLang="ko-KR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2</a:t>
            </a: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]</a:t>
            </a:r>
          </a:p>
        </p:txBody>
      </p:sp>
      <p:sp>
        <p:nvSpPr>
          <p:cNvPr id="14" name="Freeform 2">
            <a:extLst>
              <a:ext uri="{FF2B5EF4-FFF2-40B4-BE49-F238E27FC236}">
                <a16:creationId xmlns:a16="http://schemas.microsoft.com/office/drawing/2014/main" id="{A2E3EF1B-A86A-46D9-AA08-B9B41FD0B7AD}"/>
              </a:ext>
            </a:extLst>
          </p:cNvPr>
          <p:cNvSpPr/>
          <p:nvPr/>
        </p:nvSpPr>
        <p:spPr>
          <a:xfrm>
            <a:off x="8481830" y="2286377"/>
            <a:ext cx="9580636" cy="5782779"/>
          </a:xfrm>
          <a:custGeom>
            <a:avLst/>
            <a:gdLst/>
            <a:ahLst/>
            <a:cxnLst/>
            <a:rect l="l" t="t" r="r" b="b"/>
            <a:pathLst>
              <a:path w="8920034" h="6255174">
                <a:moveTo>
                  <a:pt x="0" y="0"/>
                </a:moveTo>
                <a:lnTo>
                  <a:pt x="8920034" y="0"/>
                </a:lnTo>
                <a:lnTo>
                  <a:pt x="8920034" y="6255174"/>
                </a:lnTo>
                <a:lnTo>
                  <a:pt x="0" y="625517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12" name="Freeform 12"/>
          <p:cNvSpPr/>
          <p:nvPr/>
        </p:nvSpPr>
        <p:spPr>
          <a:xfrm>
            <a:off x="398619" y="1829821"/>
            <a:ext cx="9431182" cy="7542550"/>
          </a:xfrm>
          <a:custGeom>
            <a:avLst/>
            <a:gdLst/>
            <a:ahLst/>
            <a:cxnLst/>
            <a:rect l="l" t="t" r="r" b="b"/>
            <a:pathLst>
              <a:path w="9465229" h="7520555">
                <a:moveTo>
                  <a:pt x="0" y="0"/>
                </a:moveTo>
                <a:lnTo>
                  <a:pt x="9465230" y="0"/>
                </a:lnTo>
                <a:lnTo>
                  <a:pt x="9465230" y="7520555"/>
                </a:lnTo>
                <a:lnTo>
                  <a:pt x="0" y="752055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13" name="TextBox 13"/>
          <p:cNvSpPr txBox="1"/>
          <p:nvPr/>
        </p:nvSpPr>
        <p:spPr>
          <a:xfrm>
            <a:off x="1625378" y="3314700"/>
            <a:ext cx="6977664" cy="40103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406"/>
              </a:lnSpc>
            </a:pPr>
            <a:r>
              <a:rPr lang="en-US" sz="4449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(AI</a:t>
            </a:r>
            <a:r>
              <a:rPr lang="ko-KR" altLang="en-US" sz="4449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젤로와 대화</a:t>
            </a:r>
            <a:r>
              <a:rPr lang="en-US" sz="4449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)</a:t>
            </a:r>
          </a:p>
          <a:p>
            <a:pPr marL="960539" lvl="1" indent="-480270" algn="l">
              <a:lnSpc>
                <a:spcPts val="6406"/>
              </a:lnSpc>
              <a:buFont typeface="Arial"/>
              <a:buChar char="•"/>
            </a:pPr>
            <a:r>
              <a:rPr lang="en-US" altLang="ko-KR" sz="4000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AI</a:t>
            </a:r>
            <a:r>
              <a:rPr lang="ko-KR" altLang="en-US" sz="4000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생성 자료</a:t>
            </a:r>
            <a:r>
              <a:rPr lang="en-US" altLang="ko-KR" sz="4000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, </a:t>
            </a:r>
            <a:r>
              <a:rPr lang="ko-KR" altLang="en-US" sz="4000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이미지를 비판적으로 검토하고 자신의 의견을 조합하여 구체적인 자료를 만든다</a:t>
            </a:r>
            <a:r>
              <a:rPr lang="en-US" altLang="ko-KR" sz="4000" b="1">
                <a:solidFill>
                  <a:srgbClr val="000000"/>
                </a:solidFill>
                <a:latin typeface="+mj-ea"/>
                <a:ea typeface="+mj-ea"/>
                <a:cs typeface="Arial Bold"/>
                <a:sym typeface="Arial Bold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372623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4" b="-14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5" name="Freeform 5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9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6" name="AutoShape 6"/>
          <p:cNvSpPr/>
          <p:nvPr/>
        </p:nvSpPr>
        <p:spPr>
          <a:xfrm rot="1980">
            <a:off x="808787" y="1794424"/>
            <a:ext cx="16670217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" name="TextBox 8"/>
          <p:cNvSpPr txBox="1"/>
          <p:nvPr/>
        </p:nvSpPr>
        <p:spPr>
          <a:xfrm>
            <a:off x="866404" y="337728"/>
            <a:ext cx="12925796" cy="983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[전개-활동3 검토/수정 후 제출하기]</a:t>
            </a: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3C210472-8B11-4DD6-B982-239A98B45C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6830" y="2133783"/>
            <a:ext cx="13994130" cy="7267163"/>
          </a:xfrm>
          <a:prstGeom prst="rect">
            <a:avLst/>
          </a:prstGeom>
        </p:spPr>
      </p:pic>
      <p:grpSp>
        <p:nvGrpSpPr>
          <p:cNvPr id="9" name="Group 9"/>
          <p:cNvGrpSpPr/>
          <p:nvPr/>
        </p:nvGrpSpPr>
        <p:grpSpPr>
          <a:xfrm>
            <a:off x="12024242" y="2552700"/>
            <a:ext cx="4130158" cy="2209800"/>
            <a:chOff x="0" y="0"/>
            <a:chExt cx="737246" cy="25233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737246" cy="252332"/>
            </a:xfrm>
            <a:custGeom>
              <a:avLst/>
              <a:gdLst/>
              <a:ahLst/>
              <a:cxnLst/>
              <a:rect l="l" t="t" r="r" b="b"/>
              <a:pathLst>
                <a:path w="737246" h="252332">
                  <a:moveTo>
                    <a:pt x="0" y="0"/>
                  </a:moveTo>
                  <a:lnTo>
                    <a:pt x="737246" y="0"/>
                  </a:lnTo>
                  <a:lnTo>
                    <a:pt x="737246" y="252332"/>
                  </a:lnTo>
                  <a:lnTo>
                    <a:pt x="0" y="25233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0" cap="sq">
              <a:solidFill>
                <a:srgbClr val="F34538"/>
              </a:solidFill>
              <a:prstDash val="solid"/>
              <a:miter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737246" cy="2809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4" b="-14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5" name="Freeform 5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9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6" name="AutoShape 6"/>
          <p:cNvSpPr/>
          <p:nvPr/>
        </p:nvSpPr>
        <p:spPr>
          <a:xfrm rot="1979">
            <a:off x="808787" y="1794424"/>
            <a:ext cx="16670217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Freeform 7"/>
          <p:cNvSpPr/>
          <p:nvPr/>
        </p:nvSpPr>
        <p:spPr>
          <a:xfrm>
            <a:off x="416206" y="2563779"/>
            <a:ext cx="900394" cy="786738"/>
          </a:xfrm>
          <a:custGeom>
            <a:avLst/>
            <a:gdLst/>
            <a:ahLst/>
            <a:cxnLst/>
            <a:rect l="l" t="t" r="r" b="b"/>
            <a:pathLst>
              <a:path w="900394" h="786738">
                <a:moveTo>
                  <a:pt x="0" y="0"/>
                </a:moveTo>
                <a:lnTo>
                  <a:pt x="900395" y="0"/>
                </a:lnTo>
                <a:lnTo>
                  <a:pt x="900395" y="786738"/>
                </a:lnTo>
                <a:lnTo>
                  <a:pt x="0" y="78673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9" name="Freeform 9"/>
          <p:cNvSpPr/>
          <p:nvPr/>
        </p:nvSpPr>
        <p:spPr>
          <a:xfrm>
            <a:off x="13335000" y="2810427"/>
            <a:ext cx="4620235" cy="6035173"/>
          </a:xfrm>
          <a:custGeom>
            <a:avLst/>
            <a:gdLst/>
            <a:ahLst/>
            <a:cxnLst/>
            <a:rect l="l" t="t" r="r" b="b"/>
            <a:pathLst>
              <a:path w="5454288" h="6035173">
                <a:moveTo>
                  <a:pt x="0" y="0"/>
                </a:moveTo>
                <a:lnTo>
                  <a:pt x="5454288" y="0"/>
                </a:lnTo>
                <a:lnTo>
                  <a:pt x="5454288" y="6035174"/>
                </a:lnTo>
                <a:lnTo>
                  <a:pt x="0" y="603517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8" name="TextBox 8"/>
          <p:cNvSpPr txBox="1"/>
          <p:nvPr/>
        </p:nvSpPr>
        <p:spPr>
          <a:xfrm>
            <a:off x="904503" y="4095348"/>
            <a:ext cx="12534900" cy="35134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71500" indent="-571500" algn="l">
              <a:lnSpc>
                <a:spcPts val="5628"/>
              </a:lnSpc>
              <a:buFontTx/>
              <a:buChar char="-"/>
            </a:pPr>
            <a:r>
              <a:rPr lang="en-US" sz="3532" spc="-240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이 수업의 평가는 ‘</a:t>
            </a:r>
            <a:r>
              <a:rPr lang="en-US" altLang="ko-KR" sz="3532" spc="-240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AI </a:t>
            </a:r>
            <a:r>
              <a:rPr lang="ko-KR" altLang="en-US" sz="3532" spc="-240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역사자료</a:t>
            </a:r>
            <a:r>
              <a:rPr lang="en-US" altLang="ko-KR" sz="3532" spc="-240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, </a:t>
            </a:r>
            <a:r>
              <a:rPr lang="ko-KR" altLang="en-US" sz="3532" spc="-240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친구 의견을 활용하여 고려시대 생활모습의 특징을 설명할 수 있는가</a:t>
            </a:r>
            <a:r>
              <a:rPr lang="en-US" sz="3532" spc="-240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'에 있어요!</a:t>
            </a:r>
          </a:p>
          <a:p>
            <a:pPr algn="l">
              <a:lnSpc>
                <a:spcPts val="5628"/>
              </a:lnSpc>
            </a:pPr>
            <a:endParaRPr lang="en-US" sz="3532" spc="-240">
              <a:solidFill>
                <a:srgbClr val="FFFFFF"/>
              </a:solidFill>
              <a:latin typeface="+mj-ea"/>
              <a:ea typeface="+mj-ea"/>
              <a:cs typeface="Noto Sans"/>
              <a:sym typeface="Noto Sans"/>
            </a:endParaRPr>
          </a:p>
          <a:p>
            <a:pPr marL="571500" indent="-571500" algn="l">
              <a:lnSpc>
                <a:spcPts val="5628"/>
              </a:lnSpc>
              <a:buFontTx/>
              <a:buChar char="-"/>
            </a:pPr>
            <a:r>
              <a:rPr lang="en-US" sz="3532" spc="-240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AI의 </a:t>
            </a:r>
            <a:r>
              <a:rPr lang="ko-KR" altLang="en-US" sz="3532" spc="-240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자료와 이미지를</a:t>
            </a:r>
            <a:r>
              <a:rPr lang="en-US" sz="3532" spc="-240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 비판적으로 검토하고 </a:t>
            </a:r>
            <a:r>
              <a:rPr lang="ko-KR" altLang="en-US" sz="3532" spc="-240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분석 설명 자료로 표현</a:t>
            </a:r>
            <a:r>
              <a:rPr lang="en-US" sz="3532" spc="-240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하는 능력</a:t>
            </a:r>
            <a:r>
              <a:rPr lang="ko-KR" altLang="en-US" sz="3532" spc="-240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은 매우</a:t>
            </a:r>
            <a:r>
              <a:rPr lang="en-US" sz="3532" spc="-240">
                <a:solidFill>
                  <a:srgbClr val="FFFFFF"/>
                </a:solidFill>
                <a:latin typeface="+mj-ea"/>
                <a:ea typeface="+mj-ea"/>
                <a:cs typeface="Noto Sans"/>
                <a:sym typeface="Noto Sans"/>
              </a:rPr>
              <a:t> 중요해요!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6404" y="337728"/>
            <a:ext cx="8658596" cy="983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[전개-활동3 평가 안내]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460706" y="2552700"/>
            <a:ext cx="5563078" cy="7444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406"/>
              </a:lnSpc>
            </a:pPr>
            <a:r>
              <a:rPr lang="en-US" sz="4449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평가 유의사항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3" name="Freeform 3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1" b="-9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4" name="AutoShape 4"/>
          <p:cNvSpPr/>
          <p:nvPr/>
        </p:nvSpPr>
        <p:spPr>
          <a:xfrm rot="1980">
            <a:off x="808787" y="1795114"/>
            <a:ext cx="19066738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" name="TextBox 5"/>
          <p:cNvSpPr txBox="1"/>
          <p:nvPr/>
        </p:nvSpPr>
        <p:spPr>
          <a:xfrm>
            <a:off x="866403" y="337728"/>
            <a:ext cx="8082719" cy="983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[활동 1 안내 - 작성 예시]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14" b="-14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9" name="AutoShape 9"/>
          <p:cNvSpPr/>
          <p:nvPr/>
        </p:nvSpPr>
        <p:spPr>
          <a:xfrm rot="1979">
            <a:off x="808787" y="1795114"/>
            <a:ext cx="19066738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1" name="Freeform 11"/>
          <p:cNvSpPr/>
          <p:nvPr/>
        </p:nvSpPr>
        <p:spPr>
          <a:xfrm>
            <a:off x="685800" y="3590228"/>
            <a:ext cx="7046373" cy="5237955"/>
          </a:xfrm>
          <a:custGeom>
            <a:avLst/>
            <a:gdLst/>
            <a:ahLst/>
            <a:cxnLst/>
            <a:rect l="l" t="t" r="r" b="b"/>
            <a:pathLst>
              <a:path w="4859712" h="3675158">
                <a:moveTo>
                  <a:pt x="0" y="0"/>
                </a:moveTo>
                <a:lnTo>
                  <a:pt x="4859712" y="0"/>
                </a:lnTo>
                <a:lnTo>
                  <a:pt x="4859712" y="3675158"/>
                </a:lnTo>
                <a:lnTo>
                  <a:pt x="0" y="367515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12" name="TextBox 12"/>
          <p:cNvSpPr txBox="1"/>
          <p:nvPr/>
        </p:nvSpPr>
        <p:spPr>
          <a:xfrm>
            <a:off x="866404" y="337728"/>
            <a:ext cx="10334996" cy="983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[</a:t>
            </a:r>
            <a:r>
              <a:rPr lang="ko-KR" alt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정리</a:t>
            </a: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-</a:t>
            </a:r>
            <a:r>
              <a:rPr lang="ko-KR" alt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배움 글쓰기 과정</a:t>
            </a:r>
            <a:r>
              <a:rPr lang="en-US" altLang="ko-KR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]</a:t>
            </a:r>
            <a:endParaRPr lang="en-US" sz="5400" b="1">
              <a:solidFill>
                <a:srgbClr val="FFFFFF"/>
              </a:solidFill>
              <a:latin typeface="+mj-ea"/>
              <a:ea typeface="+mj-ea"/>
              <a:cs typeface="Arial Bold"/>
              <a:sym typeface="Arial Bold"/>
            </a:endParaRPr>
          </a:p>
        </p:txBody>
      </p:sp>
      <p:sp>
        <p:nvSpPr>
          <p:cNvPr id="14" name="물결 13">
            <a:extLst>
              <a:ext uri="{FF2B5EF4-FFF2-40B4-BE49-F238E27FC236}">
                <a16:creationId xmlns:a16="http://schemas.microsoft.com/office/drawing/2014/main" id="{213425B7-A18E-4765-A637-2FE51BB9CB8F}"/>
              </a:ext>
            </a:extLst>
          </p:cNvPr>
          <p:cNvSpPr/>
          <p:nvPr/>
        </p:nvSpPr>
        <p:spPr>
          <a:xfrm>
            <a:off x="6934200" y="2878081"/>
            <a:ext cx="9372600" cy="5619293"/>
          </a:xfrm>
          <a:prstGeom prst="wav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497F511-38C4-4E02-B4B5-FD81AEF2D140}"/>
              </a:ext>
            </a:extLst>
          </p:cNvPr>
          <p:cNvSpPr txBox="1"/>
          <p:nvPr/>
        </p:nvSpPr>
        <p:spPr>
          <a:xfrm>
            <a:off x="7162799" y="4723031"/>
            <a:ext cx="823989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>
                <a:latin typeface="+mn-ea"/>
              </a:rPr>
              <a:t>오늘 배운 내용은 고려시대 사람들의 생활모습을 분석하고 그에 맞는 이미지를 추가하여 설명자료를 생성하는 것이다</a:t>
            </a:r>
            <a:r>
              <a:rPr lang="en-US" altLang="ko-KR" sz="2800" dirty="0">
                <a:latin typeface="+mn-ea"/>
              </a:rPr>
              <a:t>….(</a:t>
            </a:r>
            <a:r>
              <a:rPr lang="ko-KR" altLang="en-US" sz="2800" dirty="0">
                <a:latin typeface="+mn-ea"/>
              </a:rPr>
              <a:t>중략</a:t>
            </a:r>
            <a:r>
              <a:rPr lang="en-US" altLang="ko-KR" sz="2800" dirty="0">
                <a:latin typeface="+mn-ea"/>
              </a:rPr>
              <a:t>) </a:t>
            </a:r>
            <a:r>
              <a:rPr lang="ko-KR" altLang="en-US" sz="2800" dirty="0">
                <a:latin typeface="+mn-ea"/>
              </a:rPr>
              <a:t>새로 알게 된 의식주 생활모습의 특징은</a:t>
            </a:r>
            <a:r>
              <a:rPr lang="en-US" altLang="ko-KR" sz="2800" dirty="0">
                <a:latin typeface="+mn-ea"/>
              </a:rPr>
              <a:t>….</a:t>
            </a:r>
            <a:endParaRPr lang="ko-KR" altLang="en-US" sz="2800" dirty="0">
              <a:latin typeface="+mn-ea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2F53E90-4014-43F2-9BF6-CDDE89FB3A6B}"/>
              </a:ext>
            </a:extLst>
          </p:cNvPr>
          <p:cNvSpPr txBox="1"/>
          <p:nvPr/>
        </p:nvSpPr>
        <p:spPr>
          <a:xfrm>
            <a:off x="7162799" y="3644465"/>
            <a:ext cx="82398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>
                <a:latin typeface="+mn-ea"/>
              </a:rPr>
              <a:t>오늘의 사회 수업 주제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4" b="-14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5" name="AutoShape 5"/>
          <p:cNvSpPr/>
          <p:nvPr/>
        </p:nvSpPr>
        <p:spPr>
          <a:xfrm rot="1979">
            <a:off x="808787" y="1794424"/>
            <a:ext cx="16670217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" name="TextBox 6"/>
          <p:cNvSpPr txBox="1"/>
          <p:nvPr/>
        </p:nvSpPr>
        <p:spPr>
          <a:xfrm>
            <a:off x="866404" y="337728"/>
            <a:ext cx="15668996" cy="983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[클래스팅AI 샌드박스 과제 접속- 교사 과제배부]</a:t>
            </a: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5F0B8298-4134-4C6D-8FA0-58CCE2FBF1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2662" y="2000250"/>
            <a:ext cx="13368338" cy="7959892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2438400" y="3588848"/>
            <a:ext cx="4800600" cy="3994287"/>
            <a:chOff x="0" y="0"/>
            <a:chExt cx="1441275" cy="512081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441275" cy="512081"/>
            </a:xfrm>
            <a:custGeom>
              <a:avLst/>
              <a:gdLst/>
              <a:ahLst/>
              <a:cxnLst/>
              <a:rect l="l" t="t" r="r" b="b"/>
              <a:pathLst>
                <a:path w="1441275" h="512081">
                  <a:moveTo>
                    <a:pt x="0" y="0"/>
                  </a:moveTo>
                  <a:lnTo>
                    <a:pt x="1441275" y="0"/>
                  </a:lnTo>
                  <a:lnTo>
                    <a:pt x="1441275" y="512081"/>
                  </a:lnTo>
                  <a:lnTo>
                    <a:pt x="0" y="512081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04775" cap="sq">
              <a:solidFill>
                <a:srgbClr val="F34538"/>
              </a:solidFill>
              <a:prstDash val="solid"/>
              <a:miter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28575"/>
              <a:ext cx="1441275" cy="5406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4" b="-14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4" name="AutoShape 4"/>
          <p:cNvSpPr/>
          <p:nvPr/>
        </p:nvSpPr>
        <p:spPr>
          <a:xfrm rot="1979">
            <a:off x="808787" y="1794424"/>
            <a:ext cx="16670217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grpSp>
        <p:nvGrpSpPr>
          <p:cNvPr id="5" name="Group 5"/>
          <p:cNvGrpSpPr/>
          <p:nvPr/>
        </p:nvGrpSpPr>
        <p:grpSpPr>
          <a:xfrm>
            <a:off x="6013952" y="5143500"/>
            <a:ext cx="3409776" cy="1170844"/>
            <a:chOff x="0" y="0"/>
            <a:chExt cx="898048" cy="30837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98048" cy="308370"/>
            </a:xfrm>
            <a:custGeom>
              <a:avLst/>
              <a:gdLst/>
              <a:ahLst/>
              <a:cxnLst/>
              <a:rect l="l" t="t" r="r" b="b"/>
              <a:pathLst>
                <a:path w="898048" h="308370">
                  <a:moveTo>
                    <a:pt x="0" y="0"/>
                  </a:moveTo>
                  <a:lnTo>
                    <a:pt x="898048" y="0"/>
                  </a:lnTo>
                  <a:lnTo>
                    <a:pt x="898048" y="308370"/>
                  </a:lnTo>
                  <a:lnTo>
                    <a:pt x="0" y="30837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04775" cap="sq">
              <a:solidFill>
                <a:srgbClr val="F34538"/>
              </a:solidFill>
              <a:prstDash val="solid"/>
              <a:miter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898048" cy="3369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3739529" y="2063943"/>
            <a:ext cx="10808942" cy="7885329"/>
          </a:xfrm>
          <a:custGeom>
            <a:avLst/>
            <a:gdLst/>
            <a:ahLst/>
            <a:cxnLst/>
            <a:rect l="l" t="t" r="r" b="b"/>
            <a:pathLst>
              <a:path w="10861965" h="8282248">
                <a:moveTo>
                  <a:pt x="0" y="0"/>
                </a:moveTo>
                <a:lnTo>
                  <a:pt x="10861964" y="0"/>
                </a:lnTo>
                <a:lnTo>
                  <a:pt x="10861964" y="8282248"/>
                </a:lnTo>
                <a:lnTo>
                  <a:pt x="0" y="82822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9" name="TextBox 9"/>
          <p:cNvSpPr txBox="1"/>
          <p:nvPr/>
        </p:nvSpPr>
        <p:spPr>
          <a:xfrm>
            <a:off x="866404" y="337728"/>
            <a:ext cx="15745196" cy="983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[클래스팅AI 샌드박스 과제 접속- 교사 과제배부]</a:t>
            </a:r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493F32CA-43D1-431D-A722-3686CB6391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599" y="5797275"/>
            <a:ext cx="5954663" cy="1022626"/>
          </a:xfrm>
          <a:prstGeom prst="rect">
            <a:avLst/>
          </a:prstGeom>
        </p:spPr>
      </p:pic>
      <p:grpSp>
        <p:nvGrpSpPr>
          <p:cNvPr id="10" name="Group 10"/>
          <p:cNvGrpSpPr/>
          <p:nvPr/>
        </p:nvGrpSpPr>
        <p:grpSpPr>
          <a:xfrm>
            <a:off x="4038598" y="5674674"/>
            <a:ext cx="5562601" cy="1170844"/>
            <a:chOff x="0" y="0"/>
            <a:chExt cx="898048" cy="30837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98048" cy="308370"/>
            </a:xfrm>
            <a:custGeom>
              <a:avLst/>
              <a:gdLst/>
              <a:ahLst/>
              <a:cxnLst/>
              <a:rect l="l" t="t" r="r" b="b"/>
              <a:pathLst>
                <a:path w="898048" h="308370">
                  <a:moveTo>
                    <a:pt x="0" y="0"/>
                  </a:moveTo>
                  <a:lnTo>
                    <a:pt x="898048" y="0"/>
                  </a:lnTo>
                  <a:lnTo>
                    <a:pt x="898048" y="308370"/>
                  </a:lnTo>
                  <a:lnTo>
                    <a:pt x="0" y="30837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04775" cap="sq">
              <a:solidFill>
                <a:srgbClr val="F34538"/>
              </a:solidFill>
              <a:prstDash val="solid"/>
              <a:miter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898048" cy="3369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4" b="-14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4" name="AutoShape 4"/>
          <p:cNvSpPr/>
          <p:nvPr/>
        </p:nvSpPr>
        <p:spPr>
          <a:xfrm rot="1979">
            <a:off x="808786" y="1795362"/>
            <a:ext cx="19928951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" name="TextBox 6"/>
          <p:cNvSpPr txBox="1"/>
          <p:nvPr/>
        </p:nvSpPr>
        <p:spPr>
          <a:xfrm>
            <a:off x="866404" y="337728"/>
            <a:ext cx="16354796" cy="983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[클래스팅AI 샌드박스 과제- 학생 </a:t>
            </a:r>
            <a:r>
              <a:rPr lang="ko-KR" alt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프롬프트</a:t>
            </a: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 </a:t>
            </a:r>
            <a:r>
              <a:rPr lang="ko-KR" alt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확인</a:t>
            </a: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]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13764577" y="2797492"/>
            <a:ext cx="251653" cy="321945"/>
            <a:chOff x="0" y="0"/>
            <a:chExt cx="280670" cy="429260"/>
          </a:xfrm>
        </p:grpSpPr>
        <p:sp>
          <p:nvSpPr>
            <p:cNvPr id="13" name="Freeform 13"/>
            <p:cNvSpPr/>
            <p:nvPr/>
          </p:nvSpPr>
          <p:spPr>
            <a:xfrm>
              <a:off x="49427" y="50236"/>
              <a:ext cx="179173" cy="329104"/>
            </a:xfrm>
            <a:custGeom>
              <a:avLst/>
              <a:gdLst/>
              <a:ahLst/>
              <a:cxnLst/>
              <a:rect l="l" t="t" r="r" b="b"/>
              <a:pathLst>
                <a:path w="179173" h="329104">
                  <a:moveTo>
                    <a:pt x="179173" y="76764"/>
                  </a:moveTo>
                  <a:cubicBezTo>
                    <a:pt x="174093" y="197414"/>
                    <a:pt x="165203" y="244404"/>
                    <a:pt x="152503" y="272344"/>
                  </a:cubicBezTo>
                  <a:cubicBezTo>
                    <a:pt x="144883" y="290124"/>
                    <a:pt x="139803" y="304094"/>
                    <a:pt x="125833" y="312984"/>
                  </a:cubicBezTo>
                  <a:cubicBezTo>
                    <a:pt x="109323" y="324414"/>
                    <a:pt x="73763" y="330764"/>
                    <a:pt x="54713" y="325684"/>
                  </a:cubicBezTo>
                  <a:cubicBezTo>
                    <a:pt x="38203" y="321874"/>
                    <a:pt x="24233" y="309174"/>
                    <a:pt x="15343" y="296474"/>
                  </a:cubicBezTo>
                  <a:cubicBezTo>
                    <a:pt x="5183" y="283774"/>
                    <a:pt x="-1167" y="264724"/>
                    <a:pt x="1373" y="248214"/>
                  </a:cubicBezTo>
                  <a:cubicBezTo>
                    <a:pt x="3913" y="229164"/>
                    <a:pt x="19153" y="197414"/>
                    <a:pt x="38203" y="185984"/>
                  </a:cubicBezTo>
                  <a:cubicBezTo>
                    <a:pt x="55983" y="174554"/>
                    <a:pt x="90273" y="173284"/>
                    <a:pt x="110593" y="180904"/>
                  </a:cubicBezTo>
                  <a:cubicBezTo>
                    <a:pt x="129643" y="189794"/>
                    <a:pt x="151233" y="217734"/>
                    <a:pt x="155043" y="239324"/>
                  </a:cubicBezTo>
                  <a:cubicBezTo>
                    <a:pt x="157583" y="259644"/>
                    <a:pt x="147423" y="292664"/>
                    <a:pt x="132183" y="307904"/>
                  </a:cubicBezTo>
                  <a:cubicBezTo>
                    <a:pt x="116943" y="323144"/>
                    <a:pt x="83923" y="332034"/>
                    <a:pt x="62333" y="328224"/>
                  </a:cubicBezTo>
                  <a:cubicBezTo>
                    <a:pt x="42013" y="323144"/>
                    <a:pt x="16613" y="306634"/>
                    <a:pt x="6453" y="281234"/>
                  </a:cubicBezTo>
                  <a:cubicBezTo>
                    <a:pt x="-11327" y="236784"/>
                    <a:pt x="11533" y="103434"/>
                    <a:pt x="28043" y="58984"/>
                  </a:cubicBezTo>
                  <a:cubicBezTo>
                    <a:pt x="35663" y="36124"/>
                    <a:pt x="44553" y="23424"/>
                    <a:pt x="58523" y="13264"/>
                  </a:cubicBezTo>
                  <a:cubicBezTo>
                    <a:pt x="72493" y="4374"/>
                    <a:pt x="95353" y="-1976"/>
                    <a:pt x="111863" y="564"/>
                  </a:cubicBezTo>
                  <a:cubicBezTo>
                    <a:pt x="128373" y="3104"/>
                    <a:pt x="148693" y="13264"/>
                    <a:pt x="160123" y="25964"/>
                  </a:cubicBezTo>
                  <a:cubicBezTo>
                    <a:pt x="171553" y="38664"/>
                    <a:pt x="179173" y="76764"/>
                    <a:pt x="179173" y="76764"/>
                  </a:cubicBezTo>
                </a:path>
              </a:pathLst>
            </a:custGeom>
            <a:solidFill>
              <a:srgbClr val="0D99FF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ko-KR" altLang="en-US"/>
            </a:p>
          </p:txBody>
        </p:sp>
      </p:grpSp>
      <p:pic>
        <p:nvPicPr>
          <p:cNvPr id="15" name="그림 14">
            <a:extLst>
              <a:ext uri="{FF2B5EF4-FFF2-40B4-BE49-F238E27FC236}">
                <a16:creationId xmlns:a16="http://schemas.microsoft.com/office/drawing/2014/main" id="{E795D4F6-24BA-4892-BC92-BCD2FB6E56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2368836"/>
            <a:ext cx="5013960" cy="7417101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6096000" y="7124700"/>
            <a:ext cx="4717248" cy="2408149"/>
            <a:chOff x="0" y="0"/>
            <a:chExt cx="898048" cy="30837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98048" cy="308370"/>
            </a:xfrm>
            <a:custGeom>
              <a:avLst/>
              <a:gdLst/>
              <a:ahLst/>
              <a:cxnLst/>
              <a:rect l="l" t="t" r="r" b="b"/>
              <a:pathLst>
                <a:path w="898048" h="308370">
                  <a:moveTo>
                    <a:pt x="0" y="0"/>
                  </a:moveTo>
                  <a:lnTo>
                    <a:pt x="898048" y="0"/>
                  </a:lnTo>
                  <a:lnTo>
                    <a:pt x="898048" y="308370"/>
                  </a:lnTo>
                  <a:lnTo>
                    <a:pt x="0" y="30837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04775" cap="sq">
              <a:solidFill>
                <a:srgbClr val="F34538"/>
              </a:solidFill>
              <a:prstDash val="solid"/>
              <a:miter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28575"/>
              <a:ext cx="898048" cy="3369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4" b="-14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5" name="Freeform 5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9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6" name="AutoShape 6"/>
          <p:cNvSpPr/>
          <p:nvPr/>
        </p:nvSpPr>
        <p:spPr>
          <a:xfrm rot="1980">
            <a:off x="808787" y="1794424"/>
            <a:ext cx="16670217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" name="TextBox 8"/>
          <p:cNvSpPr txBox="1"/>
          <p:nvPr/>
        </p:nvSpPr>
        <p:spPr>
          <a:xfrm>
            <a:off x="866404" y="337728"/>
            <a:ext cx="14983196" cy="983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[</a:t>
            </a:r>
            <a:r>
              <a:rPr lang="ko-KR" alt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정리</a:t>
            </a:r>
            <a:r>
              <a:rPr lang="en-US" altLang="ko-KR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-</a:t>
            </a: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교사 실시간 모니터링 가능]</a:t>
            </a:r>
          </a:p>
        </p:txBody>
      </p:sp>
      <p:pic>
        <p:nvPicPr>
          <p:cNvPr id="13" name="그림 12">
            <a:extLst>
              <a:ext uri="{FF2B5EF4-FFF2-40B4-BE49-F238E27FC236}">
                <a16:creationId xmlns:a16="http://schemas.microsoft.com/office/drawing/2014/main" id="{E6BE9699-23F3-4CCE-BDC0-C28BAFEF97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2754" y="2265271"/>
            <a:ext cx="11562282" cy="7194005"/>
          </a:xfrm>
          <a:prstGeom prst="rect">
            <a:avLst/>
          </a:prstGeom>
        </p:spPr>
      </p:pic>
      <p:grpSp>
        <p:nvGrpSpPr>
          <p:cNvPr id="9" name="Group 9"/>
          <p:cNvGrpSpPr/>
          <p:nvPr/>
        </p:nvGrpSpPr>
        <p:grpSpPr>
          <a:xfrm>
            <a:off x="3396091" y="6134101"/>
            <a:ext cx="4985909" cy="1447800"/>
            <a:chOff x="0" y="0"/>
            <a:chExt cx="2068154" cy="44623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068154" cy="446235"/>
            </a:xfrm>
            <a:custGeom>
              <a:avLst/>
              <a:gdLst/>
              <a:ahLst/>
              <a:cxnLst/>
              <a:rect l="l" t="t" r="r" b="b"/>
              <a:pathLst>
                <a:path w="2068154" h="446235">
                  <a:moveTo>
                    <a:pt x="0" y="0"/>
                  </a:moveTo>
                  <a:lnTo>
                    <a:pt x="2068154" y="0"/>
                  </a:lnTo>
                  <a:lnTo>
                    <a:pt x="2068154" y="446235"/>
                  </a:lnTo>
                  <a:lnTo>
                    <a:pt x="0" y="44623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04775" cap="sq">
              <a:solidFill>
                <a:srgbClr val="F34538"/>
              </a:solidFill>
              <a:prstDash val="solid"/>
              <a:miter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2068154" cy="4748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4" b="-14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5" name="Freeform 5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9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6" name="AutoShape 6"/>
          <p:cNvSpPr/>
          <p:nvPr/>
        </p:nvSpPr>
        <p:spPr>
          <a:xfrm rot="1980">
            <a:off x="808787" y="1794424"/>
            <a:ext cx="16670217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Freeform 7"/>
          <p:cNvSpPr/>
          <p:nvPr/>
        </p:nvSpPr>
        <p:spPr>
          <a:xfrm>
            <a:off x="1766887" y="1973011"/>
            <a:ext cx="12130842" cy="8090637"/>
          </a:xfrm>
          <a:custGeom>
            <a:avLst/>
            <a:gdLst/>
            <a:ahLst/>
            <a:cxnLst/>
            <a:rect l="l" t="t" r="r" b="b"/>
            <a:pathLst>
              <a:path w="12130842" h="8090637">
                <a:moveTo>
                  <a:pt x="0" y="0"/>
                </a:moveTo>
                <a:lnTo>
                  <a:pt x="12130842" y="0"/>
                </a:lnTo>
                <a:lnTo>
                  <a:pt x="12130842" y="8090637"/>
                </a:lnTo>
                <a:lnTo>
                  <a:pt x="0" y="809063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8" name="TextBox 8"/>
          <p:cNvSpPr txBox="1"/>
          <p:nvPr/>
        </p:nvSpPr>
        <p:spPr>
          <a:xfrm>
            <a:off x="866404" y="337728"/>
            <a:ext cx="16278596" cy="983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[</a:t>
            </a:r>
            <a:r>
              <a:rPr lang="ko-KR" alt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정리</a:t>
            </a:r>
            <a:r>
              <a:rPr lang="en-US" altLang="ko-KR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-</a:t>
            </a: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교사 실시간 모니터링으로 피드백 가능]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5943600" y="1866900"/>
            <a:ext cx="4073776" cy="1051597"/>
            <a:chOff x="0" y="0"/>
            <a:chExt cx="1239732" cy="324009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239732" cy="324009"/>
            </a:xfrm>
            <a:custGeom>
              <a:avLst/>
              <a:gdLst/>
              <a:ahLst/>
              <a:cxnLst/>
              <a:rect l="l" t="t" r="r" b="b"/>
              <a:pathLst>
                <a:path w="1239732" h="324009">
                  <a:moveTo>
                    <a:pt x="0" y="0"/>
                  </a:moveTo>
                  <a:lnTo>
                    <a:pt x="1239732" y="0"/>
                  </a:lnTo>
                  <a:lnTo>
                    <a:pt x="1239732" y="324009"/>
                  </a:lnTo>
                  <a:lnTo>
                    <a:pt x="0" y="324009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04775" cap="sq">
              <a:solidFill>
                <a:srgbClr val="F34538"/>
              </a:solidFill>
              <a:prstDash val="solid"/>
              <a:miter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1239732" cy="3525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4460558" y="5553075"/>
            <a:ext cx="518160" cy="303847"/>
            <a:chOff x="0" y="0"/>
            <a:chExt cx="690880" cy="405130"/>
          </a:xfrm>
        </p:grpSpPr>
        <p:sp>
          <p:nvSpPr>
            <p:cNvPr id="13" name="Freeform 13"/>
            <p:cNvSpPr/>
            <p:nvPr/>
          </p:nvSpPr>
          <p:spPr>
            <a:xfrm>
              <a:off x="50028" y="50263"/>
              <a:ext cx="590052" cy="305057"/>
            </a:xfrm>
            <a:custGeom>
              <a:avLst/>
              <a:gdLst/>
              <a:ahLst/>
              <a:cxnLst/>
              <a:rect l="l" t="t" r="r" b="b"/>
              <a:pathLst>
                <a:path w="590052" h="305057">
                  <a:moveTo>
                    <a:pt x="118882" y="108487"/>
                  </a:moveTo>
                  <a:cubicBezTo>
                    <a:pt x="224292" y="150397"/>
                    <a:pt x="375422" y="174527"/>
                    <a:pt x="398282" y="150397"/>
                  </a:cubicBezTo>
                  <a:cubicBezTo>
                    <a:pt x="409712" y="137697"/>
                    <a:pt x="388122" y="108487"/>
                    <a:pt x="391932" y="89437"/>
                  </a:cubicBezTo>
                  <a:cubicBezTo>
                    <a:pt x="394472" y="70387"/>
                    <a:pt x="405902" y="50067"/>
                    <a:pt x="416062" y="37367"/>
                  </a:cubicBezTo>
                  <a:cubicBezTo>
                    <a:pt x="426222" y="28477"/>
                    <a:pt x="437652" y="22127"/>
                    <a:pt x="450352" y="19587"/>
                  </a:cubicBezTo>
                  <a:cubicBezTo>
                    <a:pt x="465592" y="15777"/>
                    <a:pt x="492262" y="18317"/>
                    <a:pt x="507502" y="24667"/>
                  </a:cubicBezTo>
                  <a:cubicBezTo>
                    <a:pt x="518932" y="29747"/>
                    <a:pt x="529092" y="37367"/>
                    <a:pt x="536712" y="48797"/>
                  </a:cubicBezTo>
                  <a:cubicBezTo>
                    <a:pt x="545602" y="62767"/>
                    <a:pt x="559572" y="88167"/>
                    <a:pt x="550682" y="104677"/>
                  </a:cubicBezTo>
                  <a:cubicBezTo>
                    <a:pt x="539252" y="128807"/>
                    <a:pt x="471942" y="144047"/>
                    <a:pt x="416062" y="159287"/>
                  </a:cubicBezTo>
                  <a:cubicBezTo>
                    <a:pt x="330972" y="180877"/>
                    <a:pt x="146822" y="208817"/>
                    <a:pt x="83322" y="203737"/>
                  </a:cubicBezTo>
                  <a:cubicBezTo>
                    <a:pt x="57922" y="201197"/>
                    <a:pt x="43952" y="197387"/>
                    <a:pt x="29982" y="187227"/>
                  </a:cubicBezTo>
                  <a:cubicBezTo>
                    <a:pt x="16012" y="175797"/>
                    <a:pt x="4582" y="155477"/>
                    <a:pt x="772" y="138967"/>
                  </a:cubicBezTo>
                  <a:cubicBezTo>
                    <a:pt x="-1768" y="121187"/>
                    <a:pt x="2042" y="98327"/>
                    <a:pt x="10932" y="84357"/>
                  </a:cubicBezTo>
                  <a:cubicBezTo>
                    <a:pt x="21092" y="69117"/>
                    <a:pt x="31252" y="57687"/>
                    <a:pt x="55382" y="50067"/>
                  </a:cubicBezTo>
                  <a:cubicBezTo>
                    <a:pt x="125232" y="24667"/>
                    <a:pt x="431302" y="31017"/>
                    <a:pt x="506232" y="42447"/>
                  </a:cubicBezTo>
                  <a:cubicBezTo>
                    <a:pt x="531632" y="46257"/>
                    <a:pt x="543062" y="48797"/>
                    <a:pt x="557032" y="58957"/>
                  </a:cubicBezTo>
                  <a:cubicBezTo>
                    <a:pt x="569732" y="69117"/>
                    <a:pt x="583702" y="85627"/>
                    <a:pt x="586242" y="103407"/>
                  </a:cubicBezTo>
                  <a:cubicBezTo>
                    <a:pt x="591322" y="124997"/>
                    <a:pt x="582432" y="161827"/>
                    <a:pt x="569732" y="179607"/>
                  </a:cubicBezTo>
                  <a:cubicBezTo>
                    <a:pt x="559572" y="193577"/>
                    <a:pt x="541792" y="205007"/>
                    <a:pt x="524012" y="206277"/>
                  </a:cubicBezTo>
                  <a:cubicBezTo>
                    <a:pt x="502422" y="210087"/>
                    <a:pt x="465592" y="199927"/>
                    <a:pt x="449082" y="185957"/>
                  </a:cubicBezTo>
                  <a:cubicBezTo>
                    <a:pt x="435112" y="174527"/>
                    <a:pt x="426222" y="156747"/>
                    <a:pt x="424952" y="138967"/>
                  </a:cubicBezTo>
                  <a:cubicBezTo>
                    <a:pt x="422412" y="117377"/>
                    <a:pt x="432572" y="80547"/>
                    <a:pt x="449082" y="65307"/>
                  </a:cubicBezTo>
                  <a:cubicBezTo>
                    <a:pt x="465592" y="48797"/>
                    <a:pt x="502422" y="41177"/>
                    <a:pt x="524012" y="43717"/>
                  </a:cubicBezTo>
                  <a:cubicBezTo>
                    <a:pt x="541792" y="46257"/>
                    <a:pt x="559572" y="58957"/>
                    <a:pt x="569732" y="71657"/>
                  </a:cubicBezTo>
                  <a:cubicBezTo>
                    <a:pt x="581162" y="84357"/>
                    <a:pt x="588782" y="104677"/>
                    <a:pt x="590052" y="121187"/>
                  </a:cubicBezTo>
                  <a:cubicBezTo>
                    <a:pt x="590052" y="137697"/>
                    <a:pt x="586242" y="158017"/>
                    <a:pt x="574812" y="171987"/>
                  </a:cubicBezTo>
                  <a:cubicBezTo>
                    <a:pt x="562112" y="188497"/>
                    <a:pt x="540522" y="199927"/>
                    <a:pt x="506232" y="208817"/>
                  </a:cubicBezTo>
                  <a:cubicBezTo>
                    <a:pt x="424952" y="229137"/>
                    <a:pt x="140472" y="229137"/>
                    <a:pt x="64272" y="202467"/>
                  </a:cubicBezTo>
                  <a:cubicBezTo>
                    <a:pt x="33792" y="191037"/>
                    <a:pt x="16012" y="177067"/>
                    <a:pt x="7122" y="156747"/>
                  </a:cubicBezTo>
                  <a:cubicBezTo>
                    <a:pt x="-1768" y="137697"/>
                    <a:pt x="2042" y="102137"/>
                    <a:pt x="10932" y="84357"/>
                  </a:cubicBezTo>
                  <a:cubicBezTo>
                    <a:pt x="19822" y="67847"/>
                    <a:pt x="33792" y="57687"/>
                    <a:pt x="55382" y="50067"/>
                  </a:cubicBezTo>
                  <a:cubicBezTo>
                    <a:pt x="97292" y="32287"/>
                    <a:pt x="202702" y="41177"/>
                    <a:pt x="261122" y="31017"/>
                  </a:cubicBezTo>
                  <a:cubicBezTo>
                    <a:pt x="308112" y="23397"/>
                    <a:pt x="346212" y="3077"/>
                    <a:pt x="385582" y="537"/>
                  </a:cubicBezTo>
                  <a:cubicBezTo>
                    <a:pt x="418602" y="-733"/>
                    <a:pt x="477022" y="-733"/>
                    <a:pt x="480832" y="11967"/>
                  </a:cubicBezTo>
                  <a:cubicBezTo>
                    <a:pt x="484642" y="27207"/>
                    <a:pt x="394472" y="91977"/>
                    <a:pt x="391932" y="89437"/>
                  </a:cubicBezTo>
                  <a:cubicBezTo>
                    <a:pt x="388122" y="86897"/>
                    <a:pt x="416062" y="37367"/>
                    <a:pt x="432572" y="25937"/>
                  </a:cubicBezTo>
                  <a:cubicBezTo>
                    <a:pt x="444002" y="18317"/>
                    <a:pt x="455432" y="15777"/>
                    <a:pt x="469402" y="15777"/>
                  </a:cubicBezTo>
                  <a:cubicBezTo>
                    <a:pt x="485912" y="17047"/>
                    <a:pt x="510042" y="22127"/>
                    <a:pt x="522742" y="34827"/>
                  </a:cubicBezTo>
                  <a:cubicBezTo>
                    <a:pt x="537982" y="50067"/>
                    <a:pt x="551952" y="76737"/>
                    <a:pt x="550682" y="104677"/>
                  </a:cubicBezTo>
                  <a:cubicBezTo>
                    <a:pt x="550682" y="147857"/>
                    <a:pt x="520202" y="238027"/>
                    <a:pt x="482102" y="271047"/>
                  </a:cubicBezTo>
                  <a:cubicBezTo>
                    <a:pt x="449082" y="300257"/>
                    <a:pt x="398282" y="301527"/>
                    <a:pt x="346212" y="304067"/>
                  </a:cubicBezTo>
                  <a:cubicBezTo>
                    <a:pt x="277632" y="309147"/>
                    <a:pt x="162062" y="293907"/>
                    <a:pt x="106182" y="276127"/>
                  </a:cubicBezTo>
                  <a:cubicBezTo>
                    <a:pt x="73162" y="265967"/>
                    <a:pt x="49032" y="253267"/>
                    <a:pt x="32522" y="235487"/>
                  </a:cubicBezTo>
                  <a:cubicBezTo>
                    <a:pt x="18552" y="221517"/>
                    <a:pt x="8392" y="203737"/>
                    <a:pt x="5852" y="187227"/>
                  </a:cubicBezTo>
                  <a:cubicBezTo>
                    <a:pt x="4582" y="169447"/>
                    <a:pt x="9662" y="147857"/>
                    <a:pt x="19822" y="133887"/>
                  </a:cubicBezTo>
                  <a:cubicBezTo>
                    <a:pt x="28712" y="118647"/>
                    <a:pt x="47762" y="105947"/>
                    <a:pt x="64272" y="102137"/>
                  </a:cubicBezTo>
                  <a:cubicBezTo>
                    <a:pt x="80782" y="97057"/>
                    <a:pt x="118882" y="108487"/>
                    <a:pt x="118882" y="108487"/>
                  </a:cubicBezTo>
                </a:path>
              </a:pathLst>
            </a:custGeom>
            <a:solidFill>
              <a:srgbClr val="93908B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814185" y="5477828"/>
            <a:ext cx="919162" cy="359092"/>
            <a:chOff x="0" y="0"/>
            <a:chExt cx="1225550" cy="478790"/>
          </a:xfrm>
        </p:grpSpPr>
        <p:sp>
          <p:nvSpPr>
            <p:cNvPr id="15" name="Freeform 15"/>
            <p:cNvSpPr/>
            <p:nvPr/>
          </p:nvSpPr>
          <p:spPr>
            <a:xfrm>
              <a:off x="50800" y="50494"/>
              <a:ext cx="1130219" cy="379249"/>
            </a:xfrm>
            <a:custGeom>
              <a:avLst/>
              <a:gdLst/>
              <a:ahLst/>
              <a:cxnLst/>
              <a:rect l="l" t="t" r="r" b="b"/>
              <a:pathLst>
                <a:path w="1130219" h="379249">
                  <a:moveTo>
                    <a:pt x="63500" y="156516"/>
                  </a:moveTo>
                  <a:cubicBezTo>
                    <a:pt x="1047750" y="152706"/>
                    <a:pt x="1103630" y="164136"/>
                    <a:pt x="1122680" y="194616"/>
                  </a:cubicBezTo>
                  <a:cubicBezTo>
                    <a:pt x="1137920" y="218746"/>
                    <a:pt x="1127760" y="264466"/>
                    <a:pt x="1112520" y="288596"/>
                  </a:cubicBezTo>
                  <a:cubicBezTo>
                    <a:pt x="1096010" y="313996"/>
                    <a:pt x="1054100" y="330506"/>
                    <a:pt x="1021080" y="343206"/>
                  </a:cubicBezTo>
                  <a:cubicBezTo>
                    <a:pt x="989330" y="354636"/>
                    <a:pt x="965200" y="354636"/>
                    <a:pt x="918210" y="359716"/>
                  </a:cubicBezTo>
                  <a:cubicBezTo>
                    <a:pt x="811530" y="369876"/>
                    <a:pt x="537210" y="377496"/>
                    <a:pt x="396240" y="377496"/>
                  </a:cubicBezTo>
                  <a:cubicBezTo>
                    <a:pt x="299720" y="376226"/>
                    <a:pt x="180340" y="387656"/>
                    <a:pt x="152400" y="364796"/>
                  </a:cubicBezTo>
                  <a:cubicBezTo>
                    <a:pt x="142240" y="357176"/>
                    <a:pt x="149860" y="340666"/>
                    <a:pt x="142240" y="334316"/>
                  </a:cubicBezTo>
                  <a:cubicBezTo>
                    <a:pt x="134620" y="326696"/>
                    <a:pt x="118110" y="331776"/>
                    <a:pt x="106680" y="325426"/>
                  </a:cubicBezTo>
                  <a:cubicBezTo>
                    <a:pt x="93980" y="317806"/>
                    <a:pt x="77470" y="300026"/>
                    <a:pt x="71120" y="284786"/>
                  </a:cubicBezTo>
                  <a:cubicBezTo>
                    <a:pt x="64770" y="269546"/>
                    <a:pt x="64770" y="246686"/>
                    <a:pt x="71120" y="230176"/>
                  </a:cubicBezTo>
                  <a:cubicBezTo>
                    <a:pt x="77470" y="214936"/>
                    <a:pt x="88900" y="202236"/>
                    <a:pt x="106680" y="190806"/>
                  </a:cubicBezTo>
                  <a:cubicBezTo>
                    <a:pt x="137160" y="169216"/>
                    <a:pt x="190500" y="148896"/>
                    <a:pt x="247650" y="136196"/>
                  </a:cubicBezTo>
                  <a:cubicBezTo>
                    <a:pt x="326390" y="119686"/>
                    <a:pt x="478790" y="152706"/>
                    <a:pt x="539750" y="122226"/>
                  </a:cubicBezTo>
                  <a:cubicBezTo>
                    <a:pt x="579120" y="103176"/>
                    <a:pt x="584200" y="56186"/>
                    <a:pt x="614680" y="35866"/>
                  </a:cubicBezTo>
                  <a:cubicBezTo>
                    <a:pt x="642620" y="15546"/>
                    <a:pt x="681990" y="306"/>
                    <a:pt x="712470" y="306"/>
                  </a:cubicBezTo>
                  <a:cubicBezTo>
                    <a:pt x="737870" y="306"/>
                    <a:pt x="768350" y="10466"/>
                    <a:pt x="783590" y="26976"/>
                  </a:cubicBezTo>
                  <a:cubicBezTo>
                    <a:pt x="798830" y="43486"/>
                    <a:pt x="807720" y="77776"/>
                    <a:pt x="802640" y="100636"/>
                  </a:cubicBezTo>
                  <a:cubicBezTo>
                    <a:pt x="797560" y="122226"/>
                    <a:pt x="779780" y="142546"/>
                    <a:pt x="753110" y="157786"/>
                  </a:cubicBezTo>
                  <a:cubicBezTo>
                    <a:pt x="704850" y="185726"/>
                    <a:pt x="568960" y="195886"/>
                    <a:pt x="506730" y="203506"/>
                  </a:cubicBezTo>
                  <a:cubicBezTo>
                    <a:pt x="471170" y="207316"/>
                    <a:pt x="455930" y="209856"/>
                    <a:pt x="419100" y="208586"/>
                  </a:cubicBezTo>
                  <a:cubicBezTo>
                    <a:pt x="355600" y="207316"/>
                    <a:pt x="214630" y="197156"/>
                    <a:pt x="162560" y="184456"/>
                  </a:cubicBezTo>
                  <a:cubicBezTo>
                    <a:pt x="139700" y="178106"/>
                    <a:pt x="127000" y="174296"/>
                    <a:pt x="114300" y="164136"/>
                  </a:cubicBezTo>
                  <a:cubicBezTo>
                    <a:pt x="101600" y="152706"/>
                    <a:pt x="91440" y="133656"/>
                    <a:pt x="88900" y="118416"/>
                  </a:cubicBezTo>
                  <a:cubicBezTo>
                    <a:pt x="85090" y="101906"/>
                    <a:pt x="87630" y="80316"/>
                    <a:pt x="95250" y="66346"/>
                  </a:cubicBezTo>
                  <a:cubicBezTo>
                    <a:pt x="102870" y="51106"/>
                    <a:pt x="115570" y="34596"/>
                    <a:pt x="132080" y="28246"/>
                  </a:cubicBezTo>
                  <a:cubicBezTo>
                    <a:pt x="152400" y="20626"/>
                    <a:pt x="189230" y="19356"/>
                    <a:pt x="209550" y="29516"/>
                  </a:cubicBezTo>
                  <a:cubicBezTo>
                    <a:pt x="228600" y="40946"/>
                    <a:pt x="248920" y="71426"/>
                    <a:pt x="251460" y="94286"/>
                  </a:cubicBezTo>
                  <a:cubicBezTo>
                    <a:pt x="252730" y="117146"/>
                    <a:pt x="236220" y="151436"/>
                    <a:pt x="220980" y="165406"/>
                  </a:cubicBezTo>
                  <a:cubicBezTo>
                    <a:pt x="208280" y="178106"/>
                    <a:pt x="189230" y="184456"/>
                    <a:pt x="171450" y="184456"/>
                  </a:cubicBezTo>
                  <a:cubicBezTo>
                    <a:pt x="151130" y="183186"/>
                    <a:pt x="116840" y="166676"/>
                    <a:pt x="102870" y="150166"/>
                  </a:cubicBezTo>
                  <a:cubicBezTo>
                    <a:pt x="91440" y="137466"/>
                    <a:pt x="86360" y="117146"/>
                    <a:pt x="86360" y="100636"/>
                  </a:cubicBezTo>
                  <a:cubicBezTo>
                    <a:pt x="87630" y="84126"/>
                    <a:pt x="93980" y="63806"/>
                    <a:pt x="104140" y="51106"/>
                  </a:cubicBezTo>
                  <a:cubicBezTo>
                    <a:pt x="115570" y="37136"/>
                    <a:pt x="127000" y="28246"/>
                    <a:pt x="148590" y="21896"/>
                  </a:cubicBezTo>
                  <a:cubicBezTo>
                    <a:pt x="199390" y="9196"/>
                    <a:pt x="320040" y="43486"/>
                    <a:pt x="414020" y="42216"/>
                  </a:cubicBezTo>
                  <a:cubicBezTo>
                    <a:pt x="519430" y="39676"/>
                    <a:pt x="689610" y="-17474"/>
                    <a:pt x="750570" y="5386"/>
                  </a:cubicBezTo>
                  <a:cubicBezTo>
                    <a:pt x="779780" y="15546"/>
                    <a:pt x="796290" y="39676"/>
                    <a:pt x="801370" y="61266"/>
                  </a:cubicBezTo>
                  <a:cubicBezTo>
                    <a:pt x="807720" y="82856"/>
                    <a:pt x="800100" y="118416"/>
                    <a:pt x="784860" y="134926"/>
                  </a:cubicBezTo>
                  <a:cubicBezTo>
                    <a:pt x="769620" y="152706"/>
                    <a:pt x="734060" y="148896"/>
                    <a:pt x="712470" y="164136"/>
                  </a:cubicBezTo>
                  <a:cubicBezTo>
                    <a:pt x="688340" y="180646"/>
                    <a:pt x="673100" y="213666"/>
                    <a:pt x="647700" y="232716"/>
                  </a:cubicBezTo>
                  <a:cubicBezTo>
                    <a:pt x="619760" y="253036"/>
                    <a:pt x="591820" y="269546"/>
                    <a:pt x="548640" y="280976"/>
                  </a:cubicBezTo>
                  <a:cubicBezTo>
                    <a:pt x="472440" y="298756"/>
                    <a:pt x="298450" y="269546"/>
                    <a:pt x="227330" y="287326"/>
                  </a:cubicBezTo>
                  <a:cubicBezTo>
                    <a:pt x="187960" y="298756"/>
                    <a:pt x="168910" y="334316"/>
                    <a:pt x="142240" y="334316"/>
                  </a:cubicBezTo>
                  <a:cubicBezTo>
                    <a:pt x="119380" y="334316"/>
                    <a:pt x="91440" y="317806"/>
                    <a:pt x="80010" y="301296"/>
                  </a:cubicBezTo>
                  <a:cubicBezTo>
                    <a:pt x="67310" y="283516"/>
                    <a:pt x="64770" y="250496"/>
                    <a:pt x="71120" y="230176"/>
                  </a:cubicBezTo>
                  <a:cubicBezTo>
                    <a:pt x="76200" y="213666"/>
                    <a:pt x="93980" y="198426"/>
                    <a:pt x="106680" y="190806"/>
                  </a:cubicBezTo>
                  <a:cubicBezTo>
                    <a:pt x="118110" y="183186"/>
                    <a:pt x="129540" y="178106"/>
                    <a:pt x="142240" y="181916"/>
                  </a:cubicBezTo>
                  <a:cubicBezTo>
                    <a:pt x="160020" y="186996"/>
                    <a:pt x="165100" y="223826"/>
                    <a:pt x="199390" y="236526"/>
                  </a:cubicBezTo>
                  <a:cubicBezTo>
                    <a:pt x="299720" y="277166"/>
                    <a:pt x="784860" y="198426"/>
                    <a:pt x="899160" y="225096"/>
                  </a:cubicBezTo>
                  <a:cubicBezTo>
                    <a:pt x="939800" y="233986"/>
                    <a:pt x="977900" y="253036"/>
                    <a:pt x="975360" y="263196"/>
                  </a:cubicBezTo>
                  <a:cubicBezTo>
                    <a:pt x="970280" y="287326"/>
                    <a:pt x="590550" y="263196"/>
                    <a:pt x="425450" y="269546"/>
                  </a:cubicBezTo>
                  <a:cubicBezTo>
                    <a:pt x="290830" y="274626"/>
                    <a:pt x="120650" y="307646"/>
                    <a:pt x="58420" y="293676"/>
                  </a:cubicBezTo>
                  <a:cubicBezTo>
                    <a:pt x="36830" y="288596"/>
                    <a:pt x="25400" y="282246"/>
                    <a:pt x="16510" y="269546"/>
                  </a:cubicBezTo>
                  <a:cubicBezTo>
                    <a:pt x="6350" y="258116"/>
                    <a:pt x="0" y="239066"/>
                    <a:pt x="0" y="223826"/>
                  </a:cubicBezTo>
                  <a:cubicBezTo>
                    <a:pt x="0" y="207316"/>
                    <a:pt x="8890" y="189536"/>
                    <a:pt x="19050" y="178106"/>
                  </a:cubicBezTo>
                  <a:cubicBezTo>
                    <a:pt x="29210" y="166676"/>
                    <a:pt x="63500" y="156516"/>
                    <a:pt x="63500" y="156516"/>
                  </a:cubicBezTo>
                </a:path>
              </a:pathLst>
            </a:custGeom>
            <a:solidFill>
              <a:srgbClr val="93908B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144000" y="5511165"/>
            <a:ext cx="630555" cy="272415"/>
            <a:chOff x="0" y="0"/>
            <a:chExt cx="840740" cy="363220"/>
          </a:xfrm>
        </p:grpSpPr>
        <p:sp>
          <p:nvSpPr>
            <p:cNvPr id="17" name="Freeform 17"/>
            <p:cNvSpPr/>
            <p:nvPr/>
          </p:nvSpPr>
          <p:spPr>
            <a:xfrm>
              <a:off x="50800" y="49107"/>
              <a:ext cx="738064" cy="264266"/>
            </a:xfrm>
            <a:custGeom>
              <a:avLst/>
              <a:gdLst/>
              <a:ahLst/>
              <a:cxnLst/>
              <a:rect l="l" t="t" r="r" b="b"/>
              <a:pathLst>
                <a:path w="738064" h="264266">
                  <a:moveTo>
                    <a:pt x="0" y="133773"/>
                  </a:moveTo>
                  <a:cubicBezTo>
                    <a:pt x="80010" y="28363"/>
                    <a:pt x="144780" y="29633"/>
                    <a:pt x="182880" y="20743"/>
                  </a:cubicBezTo>
                  <a:cubicBezTo>
                    <a:pt x="212090" y="13123"/>
                    <a:pt x="234950" y="4233"/>
                    <a:pt x="260350" y="1693"/>
                  </a:cubicBezTo>
                  <a:cubicBezTo>
                    <a:pt x="287020" y="-2117"/>
                    <a:pt x="312420" y="1693"/>
                    <a:pt x="341630" y="1693"/>
                  </a:cubicBezTo>
                  <a:cubicBezTo>
                    <a:pt x="373380" y="2963"/>
                    <a:pt x="411480" y="2963"/>
                    <a:pt x="443230" y="4233"/>
                  </a:cubicBezTo>
                  <a:cubicBezTo>
                    <a:pt x="471170" y="4233"/>
                    <a:pt x="494030" y="4233"/>
                    <a:pt x="520700" y="5503"/>
                  </a:cubicBezTo>
                  <a:cubicBezTo>
                    <a:pt x="547370" y="6773"/>
                    <a:pt x="572770" y="5503"/>
                    <a:pt x="600710" y="11853"/>
                  </a:cubicBezTo>
                  <a:cubicBezTo>
                    <a:pt x="631190" y="19473"/>
                    <a:pt x="671830" y="29633"/>
                    <a:pt x="695960" y="52493"/>
                  </a:cubicBezTo>
                  <a:cubicBezTo>
                    <a:pt x="717550" y="74083"/>
                    <a:pt x="740410" y="110913"/>
                    <a:pt x="737870" y="142663"/>
                  </a:cubicBezTo>
                  <a:cubicBezTo>
                    <a:pt x="735330" y="178223"/>
                    <a:pt x="690880" y="236643"/>
                    <a:pt x="659130" y="255693"/>
                  </a:cubicBezTo>
                  <a:cubicBezTo>
                    <a:pt x="633730" y="269663"/>
                    <a:pt x="593090" y="262043"/>
                    <a:pt x="571500" y="263313"/>
                  </a:cubicBezTo>
                  <a:cubicBezTo>
                    <a:pt x="558800" y="263313"/>
                    <a:pt x="544830" y="262043"/>
                    <a:pt x="541020" y="262043"/>
                  </a:cubicBezTo>
                  <a:cubicBezTo>
                    <a:pt x="539750" y="262043"/>
                    <a:pt x="539750" y="262043"/>
                    <a:pt x="538480" y="262043"/>
                  </a:cubicBezTo>
                  <a:cubicBezTo>
                    <a:pt x="532130" y="263313"/>
                    <a:pt x="509270" y="262043"/>
                    <a:pt x="490220" y="262043"/>
                  </a:cubicBezTo>
                  <a:cubicBezTo>
                    <a:pt x="461010" y="262043"/>
                    <a:pt x="411480" y="262043"/>
                    <a:pt x="377190" y="262043"/>
                  </a:cubicBezTo>
                  <a:cubicBezTo>
                    <a:pt x="347980" y="262043"/>
                    <a:pt x="322580" y="262043"/>
                    <a:pt x="294640" y="262043"/>
                  </a:cubicBezTo>
                  <a:cubicBezTo>
                    <a:pt x="264160" y="262043"/>
                    <a:pt x="232410" y="262043"/>
                    <a:pt x="201930" y="260773"/>
                  </a:cubicBezTo>
                  <a:cubicBezTo>
                    <a:pt x="171450" y="260773"/>
                    <a:pt x="140970" y="263313"/>
                    <a:pt x="111760" y="256963"/>
                  </a:cubicBezTo>
                  <a:cubicBezTo>
                    <a:pt x="83820" y="249343"/>
                    <a:pt x="41910" y="231563"/>
                    <a:pt x="30480" y="220133"/>
                  </a:cubicBezTo>
                  <a:cubicBezTo>
                    <a:pt x="26670" y="215053"/>
                    <a:pt x="26670" y="207433"/>
                    <a:pt x="25400" y="204893"/>
                  </a:cubicBezTo>
                  <a:cubicBezTo>
                    <a:pt x="24130" y="203623"/>
                    <a:pt x="24130" y="203623"/>
                    <a:pt x="24130" y="202353"/>
                  </a:cubicBezTo>
                  <a:cubicBezTo>
                    <a:pt x="21590" y="199813"/>
                    <a:pt x="16510" y="192193"/>
                    <a:pt x="15240" y="185843"/>
                  </a:cubicBezTo>
                  <a:cubicBezTo>
                    <a:pt x="12700" y="180763"/>
                    <a:pt x="11430" y="171873"/>
                    <a:pt x="10160" y="168063"/>
                  </a:cubicBezTo>
                  <a:cubicBezTo>
                    <a:pt x="10160" y="165523"/>
                    <a:pt x="10160" y="165523"/>
                    <a:pt x="10160" y="162983"/>
                  </a:cubicBezTo>
                  <a:cubicBezTo>
                    <a:pt x="8890" y="157903"/>
                    <a:pt x="0" y="133773"/>
                    <a:pt x="0" y="133773"/>
                  </a:cubicBezTo>
                </a:path>
              </a:pathLst>
            </a:custGeom>
            <a:solidFill>
              <a:srgbClr val="93908B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1311890" y="5495925"/>
            <a:ext cx="842010" cy="322897"/>
            <a:chOff x="0" y="0"/>
            <a:chExt cx="1122680" cy="430530"/>
          </a:xfrm>
        </p:grpSpPr>
        <p:sp>
          <p:nvSpPr>
            <p:cNvPr id="19" name="Freeform 19"/>
            <p:cNvSpPr/>
            <p:nvPr/>
          </p:nvSpPr>
          <p:spPr>
            <a:xfrm>
              <a:off x="50360" y="49177"/>
              <a:ext cx="1021608" cy="353331"/>
            </a:xfrm>
            <a:custGeom>
              <a:avLst/>
              <a:gdLst/>
              <a:ahLst/>
              <a:cxnLst/>
              <a:rect l="l" t="t" r="r" b="b"/>
              <a:pathLst>
                <a:path w="1021608" h="353331">
                  <a:moveTo>
                    <a:pt x="270950" y="178153"/>
                  </a:moveTo>
                  <a:cubicBezTo>
                    <a:pt x="889440" y="174343"/>
                    <a:pt x="844990" y="164183"/>
                    <a:pt x="809430" y="161643"/>
                  </a:cubicBezTo>
                  <a:cubicBezTo>
                    <a:pt x="730690" y="159103"/>
                    <a:pt x="557970" y="199743"/>
                    <a:pt x="439860" y="206093"/>
                  </a:cubicBezTo>
                  <a:cubicBezTo>
                    <a:pt x="329370" y="212443"/>
                    <a:pt x="160460" y="242923"/>
                    <a:pt x="119820" y="206093"/>
                  </a:cubicBezTo>
                  <a:cubicBezTo>
                    <a:pt x="98230" y="185773"/>
                    <a:pt x="95690" y="133703"/>
                    <a:pt x="109660" y="115923"/>
                  </a:cubicBezTo>
                  <a:cubicBezTo>
                    <a:pt x="126170" y="95603"/>
                    <a:pt x="194750" y="96873"/>
                    <a:pt x="225230" y="100683"/>
                  </a:cubicBezTo>
                  <a:cubicBezTo>
                    <a:pt x="244280" y="101953"/>
                    <a:pt x="259520" y="107033"/>
                    <a:pt x="272220" y="117193"/>
                  </a:cubicBezTo>
                  <a:cubicBezTo>
                    <a:pt x="283650" y="127353"/>
                    <a:pt x="296350" y="142593"/>
                    <a:pt x="298890" y="159103"/>
                  </a:cubicBezTo>
                  <a:cubicBezTo>
                    <a:pt x="302700" y="179423"/>
                    <a:pt x="296350" y="214983"/>
                    <a:pt x="281110" y="231493"/>
                  </a:cubicBezTo>
                  <a:cubicBezTo>
                    <a:pt x="267140" y="246733"/>
                    <a:pt x="232850" y="258163"/>
                    <a:pt x="212530" y="256893"/>
                  </a:cubicBezTo>
                  <a:cubicBezTo>
                    <a:pt x="196020" y="255623"/>
                    <a:pt x="178240" y="245463"/>
                    <a:pt x="168080" y="234033"/>
                  </a:cubicBezTo>
                  <a:cubicBezTo>
                    <a:pt x="156650" y="222603"/>
                    <a:pt x="147760" y="204823"/>
                    <a:pt x="145220" y="189583"/>
                  </a:cubicBezTo>
                  <a:cubicBezTo>
                    <a:pt x="142680" y="174343"/>
                    <a:pt x="146490" y="154023"/>
                    <a:pt x="154110" y="140053"/>
                  </a:cubicBezTo>
                  <a:cubicBezTo>
                    <a:pt x="161730" y="126083"/>
                    <a:pt x="175700" y="112113"/>
                    <a:pt x="192210" y="107033"/>
                  </a:cubicBezTo>
                  <a:cubicBezTo>
                    <a:pt x="211260" y="100683"/>
                    <a:pt x="246820" y="100683"/>
                    <a:pt x="264600" y="112113"/>
                  </a:cubicBezTo>
                  <a:cubicBezTo>
                    <a:pt x="283650" y="123543"/>
                    <a:pt x="298890" y="156563"/>
                    <a:pt x="301430" y="176883"/>
                  </a:cubicBezTo>
                  <a:cubicBezTo>
                    <a:pt x="302700" y="193393"/>
                    <a:pt x="296350" y="211173"/>
                    <a:pt x="286190" y="223873"/>
                  </a:cubicBezTo>
                  <a:cubicBezTo>
                    <a:pt x="277300" y="236573"/>
                    <a:pt x="264600" y="248003"/>
                    <a:pt x="245550" y="253083"/>
                  </a:cubicBezTo>
                  <a:cubicBezTo>
                    <a:pt x="215070" y="263243"/>
                    <a:pt x="149030" y="264513"/>
                    <a:pt x="107120" y="253083"/>
                  </a:cubicBezTo>
                  <a:cubicBezTo>
                    <a:pt x="67750" y="242923"/>
                    <a:pt x="5520" y="221333"/>
                    <a:pt x="440" y="192123"/>
                  </a:cubicBezTo>
                  <a:cubicBezTo>
                    <a:pt x="-5910" y="157833"/>
                    <a:pt x="57590" y="82903"/>
                    <a:pt x="117280" y="54963"/>
                  </a:cubicBezTo>
                  <a:cubicBezTo>
                    <a:pt x="207450" y="11783"/>
                    <a:pt x="420810" y="60043"/>
                    <a:pt x="533840" y="46073"/>
                  </a:cubicBezTo>
                  <a:cubicBezTo>
                    <a:pt x="613850" y="37183"/>
                    <a:pt x="671000" y="6703"/>
                    <a:pt x="734500" y="1623"/>
                  </a:cubicBezTo>
                  <a:cubicBezTo>
                    <a:pt x="792920" y="-2187"/>
                    <a:pt x="858960" y="353"/>
                    <a:pt x="900870" y="13053"/>
                  </a:cubicBezTo>
                  <a:cubicBezTo>
                    <a:pt x="930080" y="21943"/>
                    <a:pt x="950400" y="30833"/>
                    <a:pt x="969450" y="51153"/>
                  </a:cubicBezTo>
                  <a:cubicBezTo>
                    <a:pt x="993580" y="77823"/>
                    <a:pt x="1016440" y="136243"/>
                    <a:pt x="1020250" y="173073"/>
                  </a:cubicBezTo>
                  <a:cubicBezTo>
                    <a:pt x="1024060" y="203553"/>
                    <a:pt x="1020250" y="232763"/>
                    <a:pt x="1003740" y="256893"/>
                  </a:cubicBezTo>
                  <a:cubicBezTo>
                    <a:pt x="983420" y="287373"/>
                    <a:pt x="949130" y="314043"/>
                    <a:pt x="893250" y="330553"/>
                  </a:cubicBezTo>
                  <a:cubicBezTo>
                    <a:pt x="770060" y="366113"/>
                    <a:pt x="340800" y="355953"/>
                    <a:pt x="253170" y="328013"/>
                  </a:cubicBezTo>
                  <a:cubicBezTo>
                    <a:pt x="227770" y="320393"/>
                    <a:pt x="217610" y="311503"/>
                    <a:pt x="208720" y="297533"/>
                  </a:cubicBezTo>
                  <a:cubicBezTo>
                    <a:pt x="198560" y="283563"/>
                    <a:pt x="193480" y="261973"/>
                    <a:pt x="196020" y="245463"/>
                  </a:cubicBezTo>
                  <a:cubicBezTo>
                    <a:pt x="197290" y="228953"/>
                    <a:pt x="207450" y="208633"/>
                    <a:pt x="220150" y="197203"/>
                  </a:cubicBezTo>
                  <a:cubicBezTo>
                    <a:pt x="232850" y="185773"/>
                    <a:pt x="270950" y="178153"/>
                    <a:pt x="270950" y="178153"/>
                  </a:cubicBezTo>
                </a:path>
              </a:pathLst>
            </a:custGeom>
            <a:solidFill>
              <a:srgbClr val="93908B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1518582" y="7834312"/>
            <a:ext cx="746760" cy="284797"/>
            <a:chOff x="0" y="0"/>
            <a:chExt cx="995680" cy="379730"/>
          </a:xfrm>
        </p:grpSpPr>
        <p:sp>
          <p:nvSpPr>
            <p:cNvPr id="21" name="Freeform 21"/>
            <p:cNvSpPr/>
            <p:nvPr/>
          </p:nvSpPr>
          <p:spPr>
            <a:xfrm>
              <a:off x="50364" y="49763"/>
              <a:ext cx="894934" cy="280420"/>
            </a:xfrm>
            <a:custGeom>
              <a:avLst/>
              <a:gdLst/>
              <a:ahLst/>
              <a:cxnLst/>
              <a:rect l="l" t="t" r="r" b="b"/>
              <a:pathLst>
                <a:path w="894934" h="280420">
                  <a:moveTo>
                    <a:pt x="77906" y="114067"/>
                  </a:moveTo>
                  <a:cubicBezTo>
                    <a:pt x="483036" y="148357"/>
                    <a:pt x="665916" y="114067"/>
                    <a:pt x="726876" y="147087"/>
                  </a:cubicBezTo>
                  <a:cubicBezTo>
                    <a:pt x="756086" y="162327"/>
                    <a:pt x="782756" y="199157"/>
                    <a:pt x="773866" y="214397"/>
                  </a:cubicBezTo>
                  <a:cubicBezTo>
                    <a:pt x="759896" y="242337"/>
                    <a:pt x="543996" y="234717"/>
                    <a:pt x="471606" y="213127"/>
                  </a:cubicBezTo>
                  <a:cubicBezTo>
                    <a:pt x="425886" y="199157"/>
                    <a:pt x="401756" y="150897"/>
                    <a:pt x="367466" y="145817"/>
                  </a:cubicBezTo>
                  <a:cubicBezTo>
                    <a:pt x="340796" y="140737"/>
                    <a:pt x="316666" y="158517"/>
                    <a:pt x="287456" y="162327"/>
                  </a:cubicBezTo>
                  <a:cubicBezTo>
                    <a:pt x="253166" y="166137"/>
                    <a:pt x="198556" y="171217"/>
                    <a:pt x="170616" y="162327"/>
                  </a:cubicBezTo>
                  <a:cubicBezTo>
                    <a:pt x="151566" y="157247"/>
                    <a:pt x="138866" y="145817"/>
                    <a:pt x="128706" y="133117"/>
                  </a:cubicBezTo>
                  <a:cubicBezTo>
                    <a:pt x="119816" y="119147"/>
                    <a:pt x="112196" y="100097"/>
                    <a:pt x="113466" y="83587"/>
                  </a:cubicBezTo>
                  <a:cubicBezTo>
                    <a:pt x="116006" y="61997"/>
                    <a:pt x="135056" y="30247"/>
                    <a:pt x="151566" y="17547"/>
                  </a:cubicBezTo>
                  <a:cubicBezTo>
                    <a:pt x="165536" y="6117"/>
                    <a:pt x="185856" y="3577"/>
                    <a:pt x="201096" y="4847"/>
                  </a:cubicBezTo>
                  <a:cubicBezTo>
                    <a:pt x="217606" y="6117"/>
                    <a:pt x="236656" y="12467"/>
                    <a:pt x="249356" y="25167"/>
                  </a:cubicBezTo>
                  <a:cubicBezTo>
                    <a:pt x="263326" y="40407"/>
                    <a:pt x="278566" y="74697"/>
                    <a:pt x="274756" y="96287"/>
                  </a:cubicBezTo>
                  <a:cubicBezTo>
                    <a:pt x="272216" y="119147"/>
                    <a:pt x="250626" y="148357"/>
                    <a:pt x="230306" y="158517"/>
                  </a:cubicBezTo>
                  <a:cubicBezTo>
                    <a:pt x="209986" y="167407"/>
                    <a:pt x="174426" y="167407"/>
                    <a:pt x="155376" y="155977"/>
                  </a:cubicBezTo>
                  <a:cubicBezTo>
                    <a:pt x="135056" y="144547"/>
                    <a:pt x="116006" y="114067"/>
                    <a:pt x="113466" y="91207"/>
                  </a:cubicBezTo>
                  <a:cubicBezTo>
                    <a:pt x="112196" y="69617"/>
                    <a:pt x="128706" y="36597"/>
                    <a:pt x="143946" y="22627"/>
                  </a:cubicBezTo>
                  <a:cubicBezTo>
                    <a:pt x="156646" y="9927"/>
                    <a:pt x="173156" y="8657"/>
                    <a:pt x="192206" y="4847"/>
                  </a:cubicBezTo>
                  <a:cubicBezTo>
                    <a:pt x="222686" y="-1503"/>
                    <a:pt x="268406" y="-233"/>
                    <a:pt x="309046" y="1037"/>
                  </a:cubicBezTo>
                  <a:cubicBezTo>
                    <a:pt x="350956" y="1037"/>
                    <a:pt x="401756" y="-1503"/>
                    <a:pt x="438586" y="11197"/>
                  </a:cubicBezTo>
                  <a:cubicBezTo>
                    <a:pt x="469066" y="21357"/>
                    <a:pt x="480496" y="48027"/>
                    <a:pt x="516056" y="60727"/>
                  </a:cubicBezTo>
                  <a:cubicBezTo>
                    <a:pt x="580826" y="81047"/>
                    <a:pt x="740846" y="54377"/>
                    <a:pt x="805616" y="84857"/>
                  </a:cubicBezTo>
                  <a:cubicBezTo>
                    <a:pt x="848796" y="105177"/>
                    <a:pt x="889436" y="143277"/>
                    <a:pt x="894516" y="175027"/>
                  </a:cubicBezTo>
                  <a:cubicBezTo>
                    <a:pt x="898326" y="202967"/>
                    <a:pt x="875466" y="244877"/>
                    <a:pt x="850066" y="262657"/>
                  </a:cubicBezTo>
                  <a:cubicBezTo>
                    <a:pt x="822126" y="282977"/>
                    <a:pt x="784026" y="275357"/>
                    <a:pt x="726876" y="277897"/>
                  </a:cubicBezTo>
                  <a:cubicBezTo>
                    <a:pt x="593526" y="284247"/>
                    <a:pt x="154106" y="279167"/>
                    <a:pt x="63936" y="256307"/>
                  </a:cubicBezTo>
                  <a:cubicBezTo>
                    <a:pt x="38536" y="249957"/>
                    <a:pt x="28376" y="246147"/>
                    <a:pt x="18216" y="233447"/>
                  </a:cubicBezTo>
                  <a:cubicBezTo>
                    <a:pt x="6786" y="219477"/>
                    <a:pt x="-2104" y="187727"/>
                    <a:pt x="436" y="169947"/>
                  </a:cubicBezTo>
                  <a:cubicBezTo>
                    <a:pt x="4246" y="153437"/>
                    <a:pt x="15676" y="135657"/>
                    <a:pt x="29646" y="126767"/>
                  </a:cubicBezTo>
                  <a:cubicBezTo>
                    <a:pt x="42346" y="117877"/>
                    <a:pt x="77906" y="114067"/>
                    <a:pt x="77906" y="114067"/>
                  </a:cubicBezTo>
                </a:path>
              </a:pathLst>
            </a:custGeom>
            <a:solidFill>
              <a:srgbClr val="93908B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9192578" y="7768590"/>
            <a:ext cx="690562" cy="389572"/>
            <a:chOff x="0" y="0"/>
            <a:chExt cx="920750" cy="519430"/>
          </a:xfrm>
        </p:grpSpPr>
        <p:sp>
          <p:nvSpPr>
            <p:cNvPr id="23" name="Freeform 23"/>
            <p:cNvSpPr/>
            <p:nvPr/>
          </p:nvSpPr>
          <p:spPr>
            <a:xfrm>
              <a:off x="50146" y="48139"/>
              <a:ext cx="819103" cy="437919"/>
            </a:xfrm>
            <a:custGeom>
              <a:avLst/>
              <a:gdLst/>
              <a:ahLst/>
              <a:cxnLst/>
              <a:rect l="l" t="t" r="r" b="b"/>
              <a:pathLst>
                <a:path w="819103" h="437919">
                  <a:moveTo>
                    <a:pt x="71774" y="278251"/>
                  </a:moveTo>
                  <a:cubicBezTo>
                    <a:pt x="790594" y="289681"/>
                    <a:pt x="798214" y="299841"/>
                    <a:pt x="807104" y="310001"/>
                  </a:cubicBezTo>
                  <a:cubicBezTo>
                    <a:pt x="814724" y="320161"/>
                    <a:pt x="818534" y="330321"/>
                    <a:pt x="818534" y="341751"/>
                  </a:cubicBezTo>
                  <a:cubicBezTo>
                    <a:pt x="819804" y="355721"/>
                    <a:pt x="814724" y="377311"/>
                    <a:pt x="807104" y="390011"/>
                  </a:cubicBezTo>
                  <a:cubicBezTo>
                    <a:pt x="800754" y="398901"/>
                    <a:pt x="791864" y="406521"/>
                    <a:pt x="781704" y="411601"/>
                  </a:cubicBezTo>
                  <a:cubicBezTo>
                    <a:pt x="772814" y="416681"/>
                    <a:pt x="762654" y="419221"/>
                    <a:pt x="749954" y="419221"/>
                  </a:cubicBezTo>
                  <a:cubicBezTo>
                    <a:pt x="730904" y="419221"/>
                    <a:pt x="700424" y="411601"/>
                    <a:pt x="676294" y="398901"/>
                  </a:cubicBezTo>
                  <a:cubicBezTo>
                    <a:pt x="647084" y="382391"/>
                    <a:pt x="610254" y="358261"/>
                    <a:pt x="591204" y="321431"/>
                  </a:cubicBezTo>
                  <a:cubicBezTo>
                    <a:pt x="567074" y="273171"/>
                    <a:pt x="598824" y="132201"/>
                    <a:pt x="573424" y="119501"/>
                  </a:cubicBezTo>
                  <a:cubicBezTo>
                    <a:pt x="554374" y="110611"/>
                    <a:pt x="515004" y="167761"/>
                    <a:pt x="484524" y="176651"/>
                  </a:cubicBezTo>
                  <a:cubicBezTo>
                    <a:pt x="457854" y="185541"/>
                    <a:pt x="428644" y="171571"/>
                    <a:pt x="400704" y="179191"/>
                  </a:cubicBezTo>
                  <a:cubicBezTo>
                    <a:pt x="371494" y="185541"/>
                    <a:pt x="346094" y="212211"/>
                    <a:pt x="315614" y="221101"/>
                  </a:cubicBezTo>
                  <a:cubicBezTo>
                    <a:pt x="282594" y="229991"/>
                    <a:pt x="239414" y="240151"/>
                    <a:pt x="208934" y="231261"/>
                  </a:cubicBezTo>
                  <a:cubicBezTo>
                    <a:pt x="182264" y="222371"/>
                    <a:pt x="135274" y="188081"/>
                    <a:pt x="139084" y="176651"/>
                  </a:cubicBezTo>
                  <a:cubicBezTo>
                    <a:pt x="147974" y="152521"/>
                    <a:pt x="417214" y="160141"/>
                    <a:pt x="487064" y="176651"/>
                  </a:cubicBezTo>
                  <a:cubicBezTo>
                    <a:pt x="520084" y="183001"/>
                    <a:pt x="539134" y="195701"/>
                    <a:pt x="556914" y="208401"/>
                  </a:cubicBezTo>
                  <a:cubicBezTo>
                    <a:pt x="572154" y="219831"/>
                    <a:pt x="586124" y="232531"/>
                    <a:pt x="591204" y="247771"/>
                  </a:cubicBezTo>
                  <a:cubicBezTo>
                    <a:pt x="597554" y="266821"/>
                    <a:pt x="593744" y="299841"/>
                    <a:pt x="583584" y="316351"/>
                  </a:cubicBezTo>
                  <a:cubicBezTo>
                    <a:pt x="574694" y="331591"/>
                    <a:pt x="555644" y="343021"/>
                    <a:pt x="539134" y="346831"/>
                  </a:cubicBezTo>
                  <a:cubicBezTo>
                    <a:pt x="525164" y="350641"/>
                    <a:pt x="504844" y="349371"/>
                    <a:pt x="490874" y="341751"/>
                  </a:cubicBezTo>
                  <a:cubicBezTo>
                    <a:pt x="474364" y="331591"/>
                    <a:pt x="452774" y="306191"/>
                    <a:pt x="448964" y="285871"/>
                  </a:cubicBezTo>
                  <a:cubicBezTo>
                    <a:pt x="445154" y="265551"/>
                    <a:pt x="456584" y="235071"/>
                    <a:pt x="470554" y="221101"/>
                  </a:cubicBezTo>
                  <a:cubicBezTo>
                    <a:pt x="485794" y="205861"/>
                    <a:pt x="518814" y="199511"/>
                    <a:pt x="537864" y="202051"/>
                  </a:cubicBezTo>
                  <a:cubicBezTo>
                    <a:pt x="554374" y="204591"/>
                    <a:pt x="569614" y="214751"/>
                    <a:pt x="578504" y="226181"/>
                  </a:cubicBezTo>
                  <a:cubicBezTo>
                    <a:pt x="588664" y="237611"/>
                    <a:pt x="595014" y="255391"/>
                    <a:pt x="596284" y="270631"/>
                  </a:cubicBezTo>
                  <a:cubicBezTo>
                    <a:pt x="597554" y="285871"/>
                    <a:pt x="593744" y="303651"/>
                    <a:pt x="583584" y="316351"/>
                  </a:cubicBezTo>
                  <a:cubicBezTo>
                    <a:pt x="570884" y="331591"/>
                    <a:pt x="542944" y="348101"/>
                    <a:pt x="522624" y="348101"/>
                  </a:cubicBezTo>
                  <a:cubicBezTo>
                    <a:pt x="502304" y="348101"/>
                    <a:pt x="473094" y="330321"/>
                    <a:pt x="460394" y="316351"/>
                  </a:cubicBezTo>
                  <a:cubicBezTo>
                    <a:pt x="450234" y="303651"/>
                    <a:pt x="446424" y="285871"/>
                    <a:pt x="447694" y="270631"/>
                  </a:cubicBezTo>
                  <a:cubicBezTo>
                    <a:pt x="450234" y="251581"/>
                    <a:pt x="468014" y="222371"/>
                    <a:pt x="484524" y="210941"/>
                  </a:cubicBezTo>
                  <a:cubicBezTo>
                    <a:pt x="498494" y="200781"/>
                    <a:pt x="523894" y="198241"/>
                    <a:pt x="540404" y="202051"/>
                  </a:cubicBezTo>
                  <a:cubicBezTo>
                    <a:pt x="556914" y="205861"/>
                    <a:pt x="574694" y="218561"/>
                    <a:pt x="583584" y="232531"/>
                  </a:cubicBezTo>
                  <a:cubicBezTo>
                    <a:pt x="592474" y="246501"/>
                    <a:pt x="597554" y="266821"/>
                    <a:pt x="596284" y="283331"/>
                  </a:cubicBezTo>
                  <a:cubicBezTo>
                    <a:pt x="593744" y="299841"/>
                    <a:pt x="583584" y="318891"/>
                    <a:pt x="570884" y="330321"/>
                  </a:cubicBezTo>
                  <a:cubicBezTo>
                    <a:pt x="559454" y="340481"/>
                    <a:pt x="536594" y="350641"/>
                    <a:pt x="521354" y="348101"/>
                  </a:cubicBezTo>
                  <a:cubicBezTo>
                    <a:pt x="508654" y="346831"/>
                    <a:pt x="506114" y="330321"/>
                    <a:pt x="485794" y="323971"/>
                  </a:cubicBezTo>
                  <a:cubicBezTo>
                    <a:pt x="424834" y="304921"/>
                    <a:pt x="168294" y="356991"/>
                    <a:pt x="89554" y="327781"/>
                  </a:cubicBezTo>
                  <a:cubicBezTo>
                    <a:pt x="47644" y="312541"/>
                    <a:pt x="17164" y="287141"/>
                    <a:pt x="9544" y="255391"/>
                  </a:cubicBezTo>
                  <a:cubicBezTo>
                    <a:pt x="-616" y="218561"/>
                    <a:pt x="15894" y="152521"/>
                    <a:pt x="50184" y="118231"/>
                  </a:cubicBezTo>
                  <a:cubicBezTo>
                    <a:pt x="98444" y="69971"/>
                    <a:pt x="226714" y="58541"/>
                    <a:pt x="316884" y="38221"/>
                  </a:cubicBezTo>
                  <a:cubicBezTo>
                    <a:pt x="409594" y="19171"/>
                    <a:pt x="531514" y="-8769"/>
                    <a:pt x="598824" y="2661"/>
                  </a:cubicBezTo>
                  <a:cubicBezTo>
                    <a:pt x="639464" y="9011"/>
                    <a:pt x="672484" y="24251"/>
                    <a:pt x="692804" y="45841"/>
                  </a:cubicBezTo>
                  <a:cubicBezTo>
                    <a:pt x="711854" y="64891"/>
                    <a:pt x="720744" y="92831"/>
                    <a:pt x="725824" y="119501"/>
                  </a:cubicBezTo>
                  <a:cubicBezTo>
                    <a:pt x="730904" y="144901"/>
                    <a:pt x="720744" y="175381"/>
                    <a:pt x="724554" y="202051"/>
                  </a:cubicBezTo>
                  <a:cubicBezTo>
                    <a:pt x="728364" y="228721"/>
                    <a:pt x="734714" y="265551"/>
                    <a:pt x="749954" y="280791"/>
                  </a:cubicBezTo>
                  <a:cubicBezTo>
                    <a:pt x="761384" y="292221"/>
                    <a:pt x="784244" y="288411"/>
                    <a:pt x="795674" y="298571"/>
                  </a:cubicBezTo>
                  <a:cubicBezTo>
                    <a:pt x="807104" y="308731"/>
                    <a:pt x="817264" y="326511"/>
                    <a:pt x="818534" y="341751"/>
                  </a:cubicBezTo>
                  <a:cubicBezTo>
                    <a:pt x="821074" y="356991"/>
                    <a:pt x="814724" y="377311"/>
                    <a:pt x="807104" y="390011"/>
                  </a:cubicBezTo>
                  <a:cubicBezTo>
                    <a:pt x="800754" y="398901"/>
                    <a:pt x="798214" y="405251"/>
                    <a:pt x="781704" y="411601"/>
                  </a:cubicBezTo>
                  <a:cubicBezTo>
                    <a:pt x="708044" y="440811"/>
                    <a:pt x="146704" y="448431"/>
                    <a:pt x="53994" y="420491"/>
                  </a:cubicBezTo>
                  <a:cubicBezTo>
                    <a:pt x="29864" y="412871"/>
                    <a:pt x="20974" y="403981"/>
                    <a:pt x="12084" y="391281"/>
                  </a:cubicBezTo>
                  <a:cubicBezTo>
                    <a:pt x="3194" y="377311"/>
                    <a:pt x="-1886" y="356991"/>
                    <a:pt x="654" y="341751"/>
                  </a:cubicBezTo>
                  <a:cubicBezTo>
                    <a:pt x="1924" y="325241"/>
                    <a:pt x="12084" y="306191"/>
                    <a:pt x="23514" y="296031"/>
                  </a:cubicBezTo>
                  <a:cubicBezTo>
                    <a:pt x="36214" y="285871"/>
                    <a:pt x="71774" y="278251"/>
                    <a:pt x="71774" y="278251"/>
                  </a:cubicBezTo>
                </a:path>
              </a:pathLst>
            </a:custGeom>
            <a:solidFill>
              <a:srgbClr val="93908B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6845618" y="7820025"/>
            <a:ext cx="630555" cy="320992"/>
            <a:chOff x="0" y="0"/>
            <a:chExt cx="840740" cy="427990"/>
          </a:xfrm>
        </p:grpSpPr>
        <p:sp>
          <p:nvSpPr>
            <p:cNvPr id="25" name="Freeform 25"/>
            <p:cNvSpPr/>
            <p:nvPr/>
          </p:nvSpPr>
          <p:spPr>
            <a:xfrm>
              <a:off x="50607" y="44823"/>
              <a:ext cx="748223" cy="333726"/>
            </a:xfrm>
            <a:custGeom>
              <a:avLst/>
              <a:gdLst/>
              <a:ahLst/>
              <a:cxnLst/>
              <a:rect l="l" t="t" r="r" b="b"/>
              <a:pathLst>
                <a:path w="748223" h="333726">
                  <a:moveTo>
                    <a:pt x="76393" y="160917"/>
                  </a:moveTo>
                  <a:cubicBezTo>
                    <a:pt x="489143" y="169807"/>
                    <a:pt x="622493" y="193937"/>
                    <a:pt x="623763" y="190127"/>
                  </a:cubicBezTo>
                  <a:cubicBezTo>
                    <a:pt x="623763" y="187587"/>
                    <a:pt x="574233" y="172347"/>
                    <a:pt x="532323" y="167267"/>
                  </a:cubicBezTo>
                  <a:cubicBezTo>
                    <a:pt x="442153" y="154567"/>
                    <a:pt x="167833" y="182507"/>
                    <a:pt x="101793" y="159647"/>
                  </a:cubicBezTo>
                  <a:cubicBezTo>
                    <a:pt x="80203" y="152027"/>
                    <a:pt x="70043" y="144407"/>
                    <a:pt x="62423" y="129167"/>
                  </a:cubicBezTo>
                  <a:cubicBezTo>
                    <a:pt x="52263" y="111387"/>
                    <a:pt x="48453" y="75827"/>
                    <a:pt x="53533" y="55507"/>
                  </a:cubicBezTo>
                  <a:cubicBezTo>
                    <a:pt x="58613" y="40267"/>
                    <a:pt x="72583" y="26297"/>
                    <a:pt x="86553" y="17407"/>
                  </a:cubicBezTo>
                  <a:cubicBezTo>
                    <a:pt x="100523" y="9787"/>
                    <a:pt x="119573" y="3437"/>
                    <a:pt x="136083" y="7247"/>
                  </a:cubicBezTo>
                  <a:cubicBezTo>
                    <a:pt x="156403" y="11057"/>
                    <a:pt x="186883" y="31377"/>
                    <a:pt x="197043" y="47887"/>
                  </a:cubicBezTo>
                  <a:cubicBezTo>
                    <a:pt x="205933" y="63127"/>
                    <a:pt x="208473" y="82177"/>
                    <a:pt x="205933" y="98687"/>
                  </a:cubicBezTo>
                  <a:cubicBezTo>
                    <a:pt x="203393" y="113927"/>
                    <a:pt x="194503" y="131707"/>
                    <a:pt x="181803" y="143137"/>
                  </a:cubicBezTo>
                  <a:cubicBezTo>
                    <a:pt x="165293" y="155837"/>
                    <a:pt x="132273" y="167267"/>
                    <a:pt x="110683" y="162187"/>
                  </a:cubicBezTo>
                  <a:cubicBezTo>
                    <a:pt x="89093" y="157107"/>
                    <a:pt x="63693" y="132977"/>
                    <a:pt x="53533" y="113927"/>
                  </a:cubicBezTo>
                  <a:cubicBezTo>
                    <a:pt x="45913" y="98687"/>
                    <a:pt x="47183" y="79637"/>
                    <a:pt x="50993" y="64397"/>
                  </a:cubicBezTo>
                  <a:cubicBezTo>
                    <a:pt x="56073" y="49157"/>
                    <a:pt x="67503" y="31377"/>
                    <a:pt x="80203" y="22487"/>
                  </a:cubicBezTo>
                  <a:cubicBezTo>
                    <a:pt x="92903" y="12327"/>
                    <a:pt x="103063" y="9787"/>
                    <a:pt x="127193" y="5977"/>
                  </a:cubicBezTo>
                  <a:cubicBezTo>
                    <a:pt x="195773" y="-4183"/>
                    <a:pt x="429453" y="-373"/>
                    <a:pt x="525973" y="9787"/>
                  </a:cubicBezTo>
                  <a:cubicBezTo>
                    <a:pt x="581853" y="14867"/>
                    <a:pt x="621223" y="18677"/>
                    <a:pt x="658053" y="35187"/>
                  </a:cubicBezTo>
                  <a:cubicBezTo>
                    <a:pt x="689803" y="50427"/>
                    <a:pt x="724093" y="70747"/>
                    <a:pt x="738063" y="99957"/>
                  </a:cubicBezTo>
                  <a:cubicBezTo>
                    <a:pt x="752033" y="129167"/>
                    <a:pt x="750763" y="179967"/>
                    <a:pt x="739333" y="210447"/>
                  </a:cubicBezTo>
                  <a:cubicBezTo>
                    <a:pt x="729173" y="239657"/>
                    <a:pt x="706313" y="262517"/>
                    <a:pt x="680913" y="282837"/>
                  </a:cubicBezTo>
                  <a:cubicBezTo>
                    <a:pt x="654243" y="304427"/>
                    <a:pt x="619953" y="326017"/>
                    <a:pt x="580583" y="332367"/>
                  </a:cubicBezTo>
                  <a:cubicBezTo>
                    <a:pt x="532323" y="339987"/>
                    <a:pt x="477713" y="313317"/>
                    <a:pt x="410403" y="308237"/>
                  </a:cubicBezTo>
                  <a:cubicBezTo>
                    <a:pt x="313883" y="301887"/>
                    <a:pt x="118303" y="328557"/>
                    <a:pt x="57343" y="310777"/>
                  </a:cubicBezTo>
                  <a:cubicBezTo>
                    <a:pt x="34483" y="303157"/>
                    <a:pt x="23053" y="292997"/>
                    <a:pt x="12893" y="279027"/>
                  </a:cubicBezTo>
                  <a:cubicBezTo>
                    <a:pt x="4003" y="266327"/>
                    <a:pt x="-1077" y="243467"/>
                    <a:pt x="193" y="226957"/>
                  </a:cubicBezTo>
                  <a:cubicBezTo>
                    <a:pt x="2733" y="210447"/>
                    <a:pt x="12893" y="191397"/>
                    <a:pt x="25593" y="179967"/>
                  </a:cubicBezTo>
                  <a:cubicBezTo>
                    <a:pt x="38293" y="168537"/>
                    <a:pt x="76393" y="160917"/>
                    <a:pt x="76393" y="160917"/>
                  </a:cubicBezTo>
                </a:path>
              </a:pathLst>
            </a:custGeom>
            <a:solidFill>
              <a:srgbClr val="93908B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4484370" y="7860030"/>
            <a:ext cx="770572" cy="397192"/>
            <a:chOff x="0" y="0"/>
            <a:chExt cx="1027430" cy="529590"/>
          </a:xfrm>
        </p:grpSpPr>
        <p:sp>
          <p:nvSpPr>
            <p:cNvPr id="27" name="Freeform 27"/>
            <p:cNvSpPr/>
            <p:nvPr/>
          </p:nvSpPr>
          <p:spPr>
            <a:xfrm>
              <a:off x="50800" y="47072"/>
              <a:ext cx="924842" cy="430925"/>
            </a:xfrm>
            <a:custGeom>
              <a:avLst/>
              <a:gdLst/>
              <a:ahLst/>
              <a:cxnLst/>
              <a:rect l="l" t="t" r="r" b="b"/>
              <a:pathLst>
                <a:path w="924842" h="430925">
                  <a:moveTo>
                    <a:pt x="0" y="313608"/>
                  </a:moveTo>
                  <a:cubicBezTo>
                    <a:pt x="0" y="289478"/>
                    <a:pt x="1270" y="283128"/>
                    <a:pt x="3810" y="278048"/>
                  </a:cubicBezTo>
                  <a:cubicBezTo>
                    <a:pt x="6350" y="271698"/>
                    <a:pt x="8890" y="266618"/>
                    <a:pt x="12700" y="261538"/>
                  </a:cubicBezTo>
                  <a:cubicBezTo>
                    <a:pt x="15240" y="256458"/>
                    <a:pt x="20320" y="251378"/>
                    <a:pt x="24130" y="247568"/>
                  </a:cubicBezTo>
                  <a:cubicBezTo>
                    <a:pt x="29210" y="243758"/>
                    <a:pt x="34290" y="239948"/>
                    <a:pt x="39370" y="237408"/>
                  </a:cubicBezTo>
                  <a:cubicBezTo>
                    <a:pt x="45720" y="234868"/>
                    <a:pt x="50800" y="232328"/>
                    <a:pt x="57150" y="231058"/>
                  </a:cubicBezTo>
                  <a:cubicBezTo>
                    <a:pt x="62230" y="229788"/>
                    <a:pt x="72390" y="228518"/>
                    <a:pt x="74930" y="228518"/>
                  </a:cubicBezTo>
                  <a:cubicBezTo>
                    <a:pt x="76200" y="228518"/>
                    <a:pt x="76200" y="228518"/>
                    <a:pt x="76200" y="228518"/>
                  </a:cubicBezTo>
                  <a:cubicBezTo>
                    <a:pt x="77470" y="227248"/>
                    <a:pt x="71120" y="218358"/>
                    <a:pt x="68580" y="209468"/>
                  </a:cubicBezTo>
                  <a:cubicBezTo>
                    <a:pt x="66040" y="189148"/>
                    <a:pt x="63500" y="145968"/>
                    <a:pt x="74930" y="115488"/>
                  </a:cubicBezTo>
                  <a:cubicBezTo>
                    <a:pt x="87630" y="78658"/>
                    <a:pt x="120650" y="26588"/>
                    <a:pt x="152400" y="8808"/>
                  </a:cubicBezTo>
                  <a:cubicBezTo>
                    <a:pt x="181610" y="-6432"/>
                    <a:pt x="218440" y="2458"/>
                    <a:pt x="254000" y="3728"/>
                  </a:cubicBezTo>
                  <a:cubicBezTo>
                    <a:pt x="295910" y="6268"/>
                    <a:pt x="349250" y="22778"/>
                    <a:pt x="388620" y="25318"/>
                  </a:cubicBezTo>
                  <a:cubicBezTo>
                    <a:pt x="420370" y="27858"/>
                    <a:pt x="441960" y="24048"/>
                    <a:pt x="472440" y="24048"/>
                  </a:cubicBezTo>
                  <a:cubicBezTo>
                    <a:pt x="508000" y="24048"/>
                    <a:pt x="549910" y="24048"/>
                    <a:pt x="586740" y="24048"/>
                  </a:cubicBezTo>
                  <a:cubicBezTo>
                    <a:pt x="621030" y="24048"/>
                    <a:pt x="655320" y="25318"/>
                    <a:pt x="687070" y="25318"/>
                  </a:cubicBezTo>
                  <a:cubicBezTo>
                    <a:pt x="716280" y="26588"/>
                    <a:pt x="742950" y="20238"/>
                    <a:pt x="773430" y="26588"/>
                  </a:cubicBezTo>
                  <a:cubicBezTo>
                    <a:pt x="811530" y="35478"/>
                    <a:pt x="871220" y="50718"/>
                    <a:pt x="895350" y="77388"/>
                  </a:cubicBezTo>
                  <a:cubicBezTo>
                    <a:pt x="916940" y="100248"/>
                    <a:pt x="923290" y="137078"/>
                    <a:pt x="924560" y="168828"/>
                  </a:cubicBezTo>
                  <a:cubicBezTo>
                    <a:pt x="927100" y="203118"/>
                    <a:pt x="911860" y="245028"/>
                    <a:pt x="902970" y="279318"/>
                  </a:cubicBezTo>
                  <a:cubicBezTo>
                    <a:pt x="895350" y="309798"/>
                    <a:pt x="895350" y="342818"/>
                    <a:pt x="877570" y="365678"/>
                  </a:cubicBezTo>
                  <a:cubicBezTo>
                    <a:pt x="858520" y="388538"/>
                    <a:pt x="822960" y="403778"/>
                    <a:pt x="792480" y="413938"/>
                  </a:cubicBezTo>
                  <a:cubicBezTo>
                    <a:pt x="762000" y="425368"/>
                    <a:pt x="723900" y="429178"/>
                    <a:pt x="693420" y="430448"/>
                  </a:cubicBezTo>
                  <a:cubicBezTo>
                    <a:pt x="665480" y="431718"/>
                    <a:pt x="643890" y="430448"/>
                    <a:pt x="617220" y="426638"/>
                  </a:cubicBezTo>
                  <a:cubicBezTo>
                    <a:pt x="584200" y="422828"/>
                    <a:pt x="546100" y="412668"/>
                    <a:pt x="511810" y="405048"/>
                  </a:cubicBezTo>
                  <a:cubicBezTo>
                    <a:pt x="480060" y="397428"/>
                    <a:pt x="450850" y="383458"/>
                    <a:pt x="419100" y="378378"/>
                  </a:cubicBezTo>
                  <a:cubicBezTo>
                    <a:pt x="383540" y="373298"/>
                    <a:pt x="342900" y="377108"/>
                    <a:pt x="308610" y="377108"/>
                  </a:cubicBezTo>
                  <a:cubicBezTo>
                    <a:pt x="276860" y="377108"/>
                    <a:pt x="252730" y="375838"/>
                    <a:pt x="219710" y="377108"/>
                  </a:cubicBezTo>
                  <a:cubicBezTo>
                    <a:pt x="177800" y="377108"/>
                    <a:pt x="100330" y="382188"/>
                    <a:pt x="74930" y="380918"/>
                  </a:cubicBezTo>
                  <a:cubicBezTo>
                    <a:pt x="66040" y="380918"/>
                    <a:pt x="62230" y="380918"/>
                    <a:pt x="57150" y="378378"/>
                  </a:cubicBezTo>
                  <a:cubicBezTo>
                    <a:pt x="50800" y="377108"/>
                    <a:pt x="45720" y="374568"/>
                    <a:pt x="39370" y="372028"/>
                  </a:cubicBezTo>
                  <a:cubicBezTo>
                    <a:pt x="34290" y="369488"/>
                    <a:pt x="29210" y="365678"/>
                    <a:pt x="24130" y="361868"/>
                  </a:cubicBezTo>
                  <a:cubicBezTo>
                    <a:pt x="20320" y="358058"/>
                    <a:pt x="15240" y="352978"/>
                    <a:pt x="12700" y="347898"/>
                  </a:cubicBezTo>
                  <a:cubicBezTo>
                    <a:pt x="8890" y="342818"/>
                    <a:pt x="6350" y="337738"/>
                    <a:pt x="3810" y="331388"/>
                  </a:cubicBezTo>
                  <a:cubicBezTo>
                    <a:pt x="1270" y="326308"/>
                    <a:pt x="0" y="313608"/>
                    <a:pt x="0" y="313608"/>
                  </a:cubicBezTo>
                  <a:moveTo>
                    <a:pt x="774700" y="261538"/>
                  </a:moveTo>
                  <a:cubicBezTo>
                    <a:pt x="775970" y="260268"/>
                    <a:pt x="775970" y="260268"/>
                    <a:pt x="775970" y="260268"/>
                  </a:cubicBezTo>
                  <a:cubicBezTo>
                    <a:pt x="775970" y="260268"/>
                    <a:pt x="774700" y="261538"/>
                    <a:pt x="774700" y="261538"/>
                  </a:cubicBezTo>
                </a:path>
              </a:pathLst>
            </a:custGeom>
            <a:solidFill>
              <a:srgbClr val="93908B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2141220" y="7803832"/>
            <a:ext cx="595312" cy="338138"/>
            <a:chOff x="0" y="0"/>
            <a:chExt cx="793750" cy="450850"/>
          </a:xfrm>
        </p:grpSpPr>
        <p:sp>
          <p:nvSpPr>
            <p:cNvPr id="29" name="Freeform 29"/>
            <p:cNvSpPr/>
            <p:nvPr/>
          </p:nvSpPr>
          <p:spPr>
            <a:xfrm>
              <a:off x="50236" y="49128"/>
              <a:ext cx="694817" cy="363886"/>
            </a:xfrm>
            <a:custGeom>
              <a:avLst/>
              <a:gdLst/>
              <a:ahLst/>
              <a:cxnLst/>
              <a:rect l="l" t="t" r="r" b="b"/>
              <a:pathLst>
                <a:path w="694817" h="363886">
                  <a:moveTo>
                    <a:pt x="75494" y="202332"/>
                  </a:moveTo>
                  <a:cubicBezTo>
                    <a:pt x="526344" y="188362"/>
                    <a:pt x="550474" y="133752"/>
                    <a:pt x="544124" y="127402"/>
                  </a:cubicBezTo>
                  <a:cubicBezTo>
                    <a:pt x="537774" y="119782"/>
                    <a:pt x="476814" y="168042"/>
                    <a:pt x="441254" y="176932"/>
                  </a:cubicBezTo>
                  <a:cubicBezTo>
                    <a:pt x="408234" y="185822"/>
                    <a:pt x="373944" y="175662"/>
                    <a:pt x="337114" y="179472"/>
                  </a:cubicBezTo>
                  <a:cubicBezTo>
                    <a:pt x="295204" y="184552"/>
                    <a:pt x="240594" y="212492"/>
                    <a:pt x="205034" y="207412"/>
                  </a:cubicBezTo>
                  <a:cubicBezTo>
                    <a:pt x="178364" y="203602"/>
                    <a:pt x="151694" y="189632"/>
                    <a:pt x="140264" y="171852"/>
                  </a:cubicBezTo>
                  <a:cubicBezTo>
                    <a:pt x="127564" y="154072"/>
                    <a:pt x="126294" y="118512"/>
                    <a:pt x="132644" y="98192"/>
                  </a:cubicBezTo>
                  <a:cubicBezTo>
                    <a:pt x="138994" y="81682"/>
                    <a:pt x="154234" y="66442"/>
                    <a:pt x="170744" y="57552"/>
                  </a:cubicBezTo>
                  <a:cubicBezTo>
                    <a:pt x="191064" y="47392"/>
                    <a:pt x="225354" y="46122"/>
                    <a:pt x="248214" y="47392"/>
                  </a:cubicBezTo>
                  <a:cubicBezTo>
                    <a:pt x="265994" y="48662"/>
                    <a:pt x="283774" y="52472"/>
                    <a:pt x="296474" y="61362"/>
                  </a:cubicBezTo>
                  <a:cubicBezTo>
                    <a:pt x="309174" y="71522"/>
                    <a:pt x="321874" y="88032"/>
                    <a:pt x="325684" y="103272"/>
                  </a:cubicBezTo>
                  <a:cubicBezTo>
                    <a:pt x="330764" y="118512"/>
                    <a:pt x="332034" y="137562"/>
                    <a:pt x="325684" y="154072"/>
                  </a:cubicBezTo>
                  <a:cubicBezTo>
                    <a:pt x="316794" y="171852"/>
                    <a:pt x="290124" y="197252"/>
                    <a:pt x="269804" y="203602"/>
                  </a:cubicBezTo>
                  <a:cubicBezTo>
                    <a:pt x="254564" y="208682"/>
                    <a:pt x="234244" y="206142"/>
                    <a:pt x="220274" y="199792"/>
                  </a:cubicBezTo>
                  <a:cubicBezTo>
                    <a:pt x="205034" y="193442"/>
                    <a:pt x="188524" y="182012"/>
                    <a:pt x="182174" y="166772"/>
                  </a:cubicBezTo>
                  <a:cubicBezTo>
                    <a:pt x="173284" y="147722"/>
                    <a:pt x="169474" y="112162"/>
                    <a:pt x="179634" y="91842"/>
                  </a:cubicBezTo>
                  <a:cubicBezTo>
                    <a:pt x="188524" y="72792"/>
                    <a:pt x="217734" y="51202"/>
                    <a:pt x="239324" y="48662"/>
                  </a:cubicBezTo>
                  <a:cubicBezTo>
                    <a:pt x="260914" y="44852"/>
                    <a:pt x="293934" y="58822"/>
                    <a:pt x="309174" y="72792"/>
                  </a:cubicBezTo>
                  <a:cubicBezTo>
                    <a:pt x="321874" y="85492"/>
                    <a:pt x="328224" y="103272"/>
                    <a:pt x="329494" y="119782"/>
                  </a:cubicBezTo>
                  <a:cubicBezTo>
                    <a:pt x="330764" y="135022"/>
                    <a:pt x="325684" y="155342"/>
                    <a:pt x="318064" y="169312"/>
                  </a:cubicBezTo>
                  <a:cubicBezTo>
                    <a:pt x="309174" y="182012"/>
                    <a:pt x="295204" y="194712"/>
                    <a:pt x="278694" y="201062"/>
                  </a:cubicBezTo>
                  <a:cubicBezTo>
                    <a:pt x="258374" y="208682"/>
                    <a:pt x="226624" y="211222"/>
                    <a:pt x="205034" y="207412"/>
                  </a:cubicBezTo>
                  <a:cubicBezTo>
                    <a:pt x="184714" y="204872"/>
                    <a:pt x="165664" y="198522"/>
                    <a:pt x="152964" y="185822"/>
                  </a:cubicBezTo>
                  <a:cubicBezTo>
                    <a:pt x="138994" y="174392"/>
                    <a:pt x="130104" y="151532"/>
                    <a:pt x="127564" y="136292"/>
                  </a:cubicBezTo>
                  <a:cubicBezTo>
                    <a:pt x="125024" y="122322"/>
                    <a:pt x="127564" y="110892"/>
                    <a:pt x="132644" y="98192"/>
                  </a:cubicBezTo>
                  <a:cubicBezTo>
                    <a:pt x="140264" y="84222"/>
                    <a:pt x="151694" y="67712"/>
                    <a:pt x="170744" y="57552"/>
                  </a:cubicBezTo>
                  <a:cubicBezTo>
                    <a:pt x="205034" y="38502"/>
                    <a:pt x="278694" y="29612"/>
                    <a:pt x="335844" y="24532"/>
                  </a:cubicBezTo>
                  <a:cubicBezTo>
                    <a:pt x="395534" y="19452"/>
                    <a:pt x="474274" y="34692"/>
                    <a:pt x="522534" y="27072"/>
                  </a:cubicBezTo>
                  <a:cubicBezTo>
                    <a:pt x="556824" y="21992"/>
                    <a:pt x="580954" y="-7218"/>
                    <a:pt x="605084" y="1672"/>
                  </a:cubicBezTo>
                  <a:cubicBezTo>
                    <a:pt x="639374" y="15642"/>
                    <a:pt x="683824" y="99462"/>
                    <a:pt x="692714" y="143912"/>
                  </a:cubicBezTo>
                  <a:cubicBezTo>
                    <a:pt x="699064" y="178202"/>
                    <a:pt x="690174" y="213762"/>
                    <a:pt x="677474" y="241702"/>
                  </a:cubicBezTo>
                  <a:cubicBezTo>
                    <a:pt x="666044" y="268372"/>
                    <a:pt x="650804" y="293772"/>
                    <a:pt x="625404" y="310282"/>
                  </a:cubicBezTo>
                  <a:cubicBezTo>
                    <a:pt x="593654" y="331872"/>
                    <a:pt x="551744" y="340762"/>
                    <a:pt x="494594" y="349652"/>
                  </a:cubicBezTo>
                  <a:cubicBezTo>
                    <a:pt x="392994" y="363622"/>
                    <a:pt x="126294" y="372512"/>
                    <a:pt x="57714" y="350922"/>
                  </a:cubicBezTo>
                  <a:cubicBezTo>
                    <a:pt x="33584" y="343302"/>
                    <a:pt x="23424" y="334412"/>
                    <a:pt x="13264" y="320442"/>
                  </a:cubicBezTo>
                  <a:cubicBezTo>
                    <a:pt x="4374" y="306472"/>
                    <a:pt x="-1976" y="284882"/>
                    <a:pt x="564" y="268372"/>
                  </a:cubicBezTo>
                  <a:cubicBezTo>
                    <a:pt x="3104" y="251862"/>
                    <a:pt x="13264" y="232812"/>
                    <a:pt x="25964" y="221382"/>
                  </a:cubicBezTo>
                  <a:cubicBezTo>
                    <a:pt x="37394" y="211222"/>
                    <a:pt x="75494" y="202332"/>
                    <a:pt x="75494" y="202332"/>
                  </a:cubicBezTo>
                </a:path>
              </a:pathLst>
            </a:custGeom>
            <a:solidFill>
              <a:srgbClr val="93908B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2104072" y="5511165"/>
            <a:ext cx="717232" cy="328612"/>
            <a:chOff x="0" y="0"/>
            <a:chExt cx="956310" cy="438150"/>
          </a:xfrm>
        </p:grpSpPr>
        <p:sp>
          <p:nvSpPr>
            <p:cNvPr id="31" name="Freeform 31"/>
            <p:cNvSpPr/>
            <p:nvPr/>
          </p:nvSpPr>
          <p:spPr>
            <a:xfrm>
              <a:off x="46672" y="36027"/>
              <a:ext cx="859520" cy="351547"/>
            </a:xfrm>
            <a:custGeom>
              <a:avLst/>
              <a:gdLst/>
              <a:ahLst/>
              <a:cxnLst/>
              <a:rect l="l" t="t" r="r" b="b"/>
              <a:pathLst>
                <a:path w="859520" h="351547">
                  <a:moveTo>
                    <a:pt x="94298" y="120183"/>
                  </a:moveTo>
                  <a:cubicBezTo>
                    <a:pt x="310198" y="169713"/>
                    <a:pt x="476568" y="192573"/>
                    <a:pt x="570548" y="192573"/>
                  </a:cubicBezTo>
                  <a:cubicBezTo>
                    <a:pt x="632778" y="192573"/>
                    <a:pt x="728028" y="177333"/>
                    <a:pt x="728028" y="173523"/>
                  </a:cubicBezTo>
                  <a:cubicBezTo>
                    <a:pt x="728028" y="167173"/>
                    <a:pt x="263208" y="234483"/>
                    <a:pt x="181928" y="179873"/>
                  </a:cubicBezTo>
                  <a:cubicBezTo>
                    <a:pt x="143828" y="154473"/>
                    <a:pt x="122238" y="82083"/>
                    <a:pt x="136208" y="63033"/>
                  </a:cubicBezTo>
                  <a:cubicBezTo>
                    <a:pt x="148908" y="43983"/>
                    <a:pt x="211138" y="59223"/>
                    <a:pt x="253048" y="64303"/>
                  </a:cubicBezTo>
                  <a:cubicBezTo>
                    <a:pt x="302578" y="69383"/>
                    <a:pt x="353378" y="92243"/>
                    <a:pt x="410528" y="101133"/>
                  </a:cubicBezTo>
                  <a:cubicBezTo>
                    <a:pt x="477838" y="112563"/>
                    <a:pt x="589598" y="103673"/>
                    <a:pt x="631508" y="121453"/>
                  </a:cubicBezTo>
                  <a:cubicBezTo>
                    <a:pt x="651828" y="130343"/>
                    <a:pt x="663258" y="140503"/>
                    <a:pt x="670878" y="154473"/>
                  </a:cubicBezTo>
                  <a:cubicBezTo>
                    <a:pt x="679768" y="168443"/>
                    <a:pt x="683578" y="187493"/>
                    <a:pt x="682308" y="204003"/>
                  </a:cubicBezTo>
                  <a:cubicBezTo>
                    <a:pt x="681038" y="220513"/>
                    <a:pt x="672148" y="238293"/>
                    <a:pt x="660718" y="250993"/>
                  </a:cubicBezTo>
                  <a:cubicBezTo>
                    <a:pt x="649288" y="262423"/>
                    <a:pt x="632778" y="272583"/>
                    <a:pt x="616268" y="275123"/>
                  </a:cubicBezTo>
                  <a:cubicBezTo>
                    <a:pt x="594678" y="276393"/>
                    <a:pt x="560388" y="264963"/>
                    <a:pt x="545148" y="250993"/>
                  </a:cubicBezTo>
                  <a:cubicBezTo>
                    <a:pt x="532448" y="239563"/>
                    <a:pt x="523558" y="221783"/>
                    <a:pt x="523558" y="204003"/>
                  </a:cubicBezTo>
                  <a:cubicBezTo>
                    <a:pt x="522288" y="183683"/>
                    <a:pt x="533718" y="149393"/>
                    <a:pt x="550228" y="135423"/>
                  </a:cubicBezTo>
                  <a:cubicBezTo>
                    <a:pt x="568008" y="120183"/>
                    <a:pt x="603568" y="115103"/>
                    <a:pt x="623888" y="118913"/>
                  </a:cubicBezTo>
                  <a:cubicBezTo>
                    <a:pt x="640398" y="121453"/>
                    <a:pt x="656908" y="134153"/>
                    <a:pt x="665798" y="146853"/>
                  </a:cubicBezTo>
                  <a:cubicBezTo>
                    <a:pt x="675958" y="159553"/>
                    <a:pt x="683578" y="178603"/>
                    <a:pt x="682308" y="195113"/>
                  </a:cubicBezTo>
                  <a:cubicBezTo>
                    <a:pt x="681038" y="216703"/>
                    <a:pt x="663258" y="248453"/>
                    <a:pt x="648018" y="261153"/>
                  </a:cubicBezTo>
                  <a:cubicBezTo>
                    <a:pt x="634048" y="272583"/>
                    <a:pt x="621348" y="272583"/>
                    <a:pt x="598488" y="275123"/>
                  </a:cubicBezTo>
                  <a:cubicBezTo>
                    <a:pt x="550228" y="280203"/>
                    <a:pt x="452438" y="268773"/>
                    <a:pt x="372428" y="259883"/>
                  </a:cubicBezTo>
                  <a:cubicBezTo>
                    <a:pt x="278448" y="249723"/>
                    <a:pt x="118428" y="261153"/>
                    <a:pt x="72708" y="212893"/>
                  </a:cubicBezTo>
                  <a:cubicBezTo>
                    <a:pt x="39688" y="179873"/>
                    <a:pt x="37148" y="98593"/>
                    <a:pt x="54928" y="64303"/>
                  </a:cubicBezTo>
                  <a:cubicBezTo>
                    <a:pt x="68898" y="36363"/>
                    <a:pt x="99378" y="26203"/>
                    <a:pt x="142558" y="14773"/>
                  </a:cubicBezTo>
                  <a:cubicBezTo>
                    <a:pt x="239078" y="-10627"/>
                    <a:pt x="536258" y="803"/>
                    <a:pt x="641668" y="18583"/>
                  </a:cubicBezTo>
                  <a:cubicBezTo>
                    <a:pt x="693738" y="26203"/>
                    <a:pt x="720408" y="36363"/>
                    <a:pt x="753428" y="54143"/>
                  </a:cubicBezTo>
                  <a:cubicBezTo>
                    <a:pt x="785178" y="71923"/>
                    <a:pt x="816928" y="97323"/>
                    <a:pt x="834708" y="122723"/>
                  </a:cubicBezTo>
                  <a:cubicBezTo>
                    <a:pt x="849948" y="145583"/>
                    <a:pt x="862648" y="168443"/>
                    <a:pt x="858838" y="195113"/>
                  </a:cubicBezTo>
                  <a:cubicBezTo>
                    <a:pt x="852488" y="235753"/>
                    <a:pt x="797878" y="306873"/>
                    <a:pt x="758508" y="331003"/>
                  </a:cubicBezTo>
                  <a:cubicBezTo>
                    <a:pt x="726758" y="351323"/>
                    <a:pt x="692468" y="347513"/>
                    <a:pt x="651828" y="350053"/>
                  </a:cubicBezTo>
                  <a:cubicBezTo>
                    <a:pt x="598488" y="353863"/>
                    <a:pt x="540068" y="350053"/>
                    <a:pt x="466408" y="342433"/>
                  </a:cubicBezTo>
                  <a:cubicBezTo>
                    <a:pt x="357188" y="329733"/>
                    <a:pt x="129858" y="304333"/>
                    <a:pt x="60008" y="270043"/>
                  </a:cubicBezTo>
                  <a:cubicBezTo>
                    <a:pt x="30798" y="257343"/>
                    <a:pt x="14288" y="242103"/>
                    <a:pt x="5398" y="224323"/>
                  </a:cubicBezTo>
                  <a:cubicBezTo>
                    <a:pt x="-2222" y="207813"/>
                    <a:pt x="-952" y="186223"/>
                    <a:pt x="4128" y="169713"/>
                  </a:cubicBezTo>
                  <a:cubicBezTo>
                    <a:pt x="10478" y="153203"/>
                    <a:pt x="24448" y="136693"/>
                    <a:pt x="39688" y="127803"/>
                  </a:cubicBezTo>
                  <a:cubicBezTo>
                    <a:pt x="54928" y="120183"/>
                    <a:pt x="94298" y="120183"/>
                    <a:pt x="94298" y="120183"/>
                  </a:cubicBezTo>
                </a:path>
              </a:pathLst>
            </a:custGeom>
            <a:solidFill>
              <a:srgbClr val="93908B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ko-KR" altLang="en-US"/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4" b="-14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5402697" y="9372371"/>
            <a:ext cx="2064601" cy="392649"/>
            <a:chOff x="0" y="0"/>
            <a:chExt cx="2752801" cy="523532"/>
          </a:xfrm>
        </p:grpSpPr>
        <p:sp>
          <p:nvSpPr>
            <p:cNvPr id="5" name="Freeform 5" descr="폰트, 그래픽, 로고, 타이포그래피이(가) 표시된 사진  AI 생성 콘텐츠는 정확하지 않을 수 있습니다."/>
            <p:cNvSpPr/>
            <p:nvPr/>
          </p:nvSpPr>
          <p:spPr>
            <a:xfrm>
              <a:off x="0" y="0"/>
              <a:ext cx="2752852" cy="523494"/>
            </a:xfrm>
            <a:custGeom>
              <a:avLst/>
              <a:gdLst/>
              <a:ahLst/>
              <a:cxnLst/>
              <a:rect l="l" t="t" r="r" b="b"/>
              <a:pathLst>
                <a:path w="2752852" h="523494">
                  <a:moveTo>
                    <a:pt x="0" y="0"/>
                  </a:moveTo>
                  <a:lnTo>
                    <a:pt x="2752852" y="0"/>
                  </a:lnTo>
                  <a:lnTo>
                    <a:pt x="2752852" y="523494"/>
                  </a:lnTo>
                  <a:lnTo>
                    <a:pt x="0" y="52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9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6" name="AutoShape 6"/>
          <p:cNvSpPr/>
          <p:nvPr/>
        </p:nvSpPr>
        <p:spPr>
          <a:xfrm rot="1979">
            <a:off x="808787" y="1794424"/>
            <a:ext cx="16670217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" name="TextBox 8"/>
          <p:cNvSpPr txBox="1"/>
          <p:nvPr/>
        </p:nvSpPr>
        <p:spPr>
          <a:xfrm>
            <a:off x="426740" y="3273834"/>
            <a:ext cx="16337260" cy="52013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71500" indent="-571500" algn="l">
              <a:lnSpc>
                <a:spcPct val="200000"/>
              </a:lnSpc>
              <a:buFontTx/>
              <a:buChar char="-"/>
            </a:pPr>
            <a:r>
              <a:rPr lang="ko-KR" altLang="en-US" sz="4400" b="1" kern="0" spc="0">
                <a:solidFill>
                  <a:schemeClr val="bg1"/>
                </a:solidFill>
                <a:effectLst/>
                <a:latin typeface="+mn-ea"/>
              </a:rPr>
              <a:t>고려시대 생활모습의 특징이 무엇인지</a:t>
            </a:r>
            <a:r>
              <a:rPr lang="en-US" altLang="ko-KR" sz="4400" b="1" kern="0" spc="0">
                <a:solidFill>
                  <a:schemeClr val="bg1"/>
                </a:solidFill>
                <a:effectLst/>
                <a:latin typeface="+mn-ea"/>
              </a:rPr>
              <a:t> </a:t>
            </a:r>
            <a:r>
              <a:rPr lang="ko-KR" altLang="en-US" sz="4400" b="1" kern="0" spc="0">
                <a:solidFill>
                  <a:schemeClr val="bg1"/>
                </a:solidFill>
                <a:effectLst/>
                <a:latin typeface="+mn-ea"/>
              </a:rPr>
              <a:t>자신있게 설명한다</a:t>
            </a:r>
            <a:r>
              <a:rPr lang="en-US" altLang="ko-KR" sz="4400" b="1" kern="0" spc="0">
                <a:solidFill>
                  <a:schemeClr val="bg1"/>
                </a:solidFill>
                <a:effectLst/>
                <a:latin typeface="+mn-ea"/>
              </a:rPr>
              <a:t>. &lt;</a:t>
            </a:r>
            <a:r>
              <a:rPr lang="ko-KR" altLang="en-US" sz="4400" b="1" kern="0" spc="0">
                <a:solidFill>
                  <a:srgbClr val="FF0000"/>
                </a:solidFill>
                <a:effectLst/>
                <a:latin typeface="+mn-ea"/>
              </a:rPr>
              <a:t>의생활</a:t>
            </a:r>
            <a:r>
              <a:rPr lang="en-US" altLang="ko-KR" sz="4400" b="1" kern="0" spc="0">
                <a:solidFill>
                  <a:srgbClr val="FF0000"/>
                </a:solidFill>
                <a:effectLst/>
                <a:latin typeface="+mn-ea"/>
              </a:rPr>
              <a:t>(</a:t>
            </a:r>
            <a:r>
              <a:rPr lang="ko-KR" altLang="en-US" sz="4400" b="1" kern="0" spc="0">
                <a:solidFill>
                  <a:srgbClr val="FF0000"/>
                </a:solidFill>
                <a:effectLst/>
                <a:latin typeface="+mn-ea"/>
              </a:rPr>
              <a:t>옷차림</a:t>
            </a:r>
            <a:r>
              <a:rPr lang="en-US" altLang="ko-KR" sz="4400" b="1" kern="0" spc="0">
                <a:solidFill>
                  <a:srgbClr val="FF0000"/>
                </a:solidFill>
                <a:effectLst/>
                <a:latin typeface="+mn-ea"/>
              </a:rPr>
              <a:t>), </a:t>
            </a:r>
            <a:r>
              <a:rPr lang="ko-KR" altLang="en-US" sz="4400" b="1" kern="0" spc="0">
                <a:solidFill>
                  <a:srgbClr val="FF0000"/>
                </a:solidFill>
                <a:effectLst/>
                <a:latin typeface="+mn-ea"/>
              </a:rPr>
              <a:t>식생활</a:t>
            </a:r>
            <a:r>
              <a:rPr lang="en-US" altLang="ko-KR" sz="4400" b="1" kern="0" spc="0">
                <a:solidFill>
                  <a:srgbClr val="FF0000"/>
                </a:solidFill>
                <a:effectLst/>
                <a:latin typeface="+mn-ea"/>
              </a:rPr>
              <a:t>(</a:t>
            </a:r>
            <a:r>
              <a:rPr lang="ko-KR" altLang="en-US" sz="4400" b="1" kern="0" spc="0">
                <a:solidFill>
                  <a:srgbClr val="FF0000"/>
                </a:solidFill>
                <a:effectLst/>
                <a:latin typeface="+mn-ea"/>
              </a:rPr>
              <a:t>음식문화</a:t>
            </a:r>
            <a:r>
              <a:rPr lang="en-US" altLang="ko-KR" sz="4400" b="1" kern="0" spc="0">
                <a:solidFill>
                  <a:srgbClr val="FF0000"/>
                </a:solidFill>
                <a:effectLst/>
                <a:latin typeface="+mn-ea"/>
              </a:rPr>
              <a:t>), </a:t>
            </a:r>
            <a:r>
              <a:rPr lang="ko-KR" altLang="en-US" sz="4400" b="1" kern="0" spc="0">
                <a:solidFill>
                  <a:srgbClr val="FF0000"/>
                </a:solidFill>
                <a:effectLst/>
                <a:latin typeface="+mn-ea"/>
              </a:rPr>
              <a:t>사는 집 형태 등</a:t>
            </a:r>
            <a:r>
              <a:rPr lang="en-US" altLang="ko-KR" sz="4400" b="1" kern="0" spc="0">
                <a:solidFill>
                  <a:schemeClr val="bg1"/>
                </a:solidFill>
                <a:effectLst/>
                <a:latin typeface="+mn-ea"/>
              </a:rPr>
              <a:t>&gt;</a:t>
            </a:r>
          </a:p>
          <a:p>
            <a:pPr marL="571500" indent="-571500" algn="l">
              <a:lnSpc>
                <a:spcPct val="200000"/>
              </a:lnSpc>
              <a:buFontTx/>
              <a:buChar char="-"/>
            </a:pPr>
            <a:r>
              <a:rPr lang="ko-KR" altLang="en-US" sz="4400" b="1" kern="0" spc="0">
                <a:solidFill>
                  <a:schemeClr val="bg1"/>
                </a:solidFill>
                <a:effectLst/>
                <a:latin typeface="+mn-ea"/>
              </a:rPr>
              <a:t>생성형 </a:t>
            </a:r>
            <a:r>
              <a:rPr lang="en-US" altLang="ko-KR" sz="4400" b="1" kern="0" spc="0">
                <a:solidFill>
                  <a:schemeClr val="bg1"/>
                </a:solidFill>
                <a:effectLst/>
                <a:latin typeface="+mn-ea"/>
              </a:rPr>
              <a:t>AI ‘</a:t>
            </a:r>
            <a:r>
              <a:rPr lang="ko-KR" altLang="en-US" sz="4400" b="1" kern="0" spc="0">
                <a:solidFill>
                  <a:srgbClr val="00B050"/>
                </a:solidFill>
                <a:effectLst/>
                <a:latin typeface="+mn-ea"/>
              </a:rPr>
              <a:t>자료찾기</a:t>
            </a:r>
            <a:r>
              <a:rPr lang="en-US" altLang="ko-KR" sz="4400" b="1" kern="0" spc="0">
                <a:solidFill>
                  <a:schemeClr val="bg1"/>
                </a:solidFill>
                <a:effectLst/>
                <a:latin typeface="+mn-ea"/>
              </a:rPr>
              <a:t>’, ‘</a:t>
            </a:r>
            <a:r>
              <a:rPr lang="ko-KR" altLang="en-US" sz="4400" b="1" kern="0" spc="0">
                <a:solidFill>
                  <a:srgbClr val="00B050"/>
                </a:solidFill>
                <a:effectLst/>
                <a:latin typeface="+mn-ea"/>
              </a:rPr>
              <a:t>이미지</a:t>
            </a:r>
            <a:r>
              <a:rPr lang="ko-KR" altLang="en-US" sz="4400" b="1" kern="0" spc="0">
                <a:solidFill>
                  <a:schemeClr val="bg1"/>
                </a:solidFill>
                <a:effectLst/>
                <a:latin typeface="+mn-ea"/>
              </a:rPr>
              <a:t>’ 기능 활용으로 </a:t>
            </a:r>
            <a:r>
              <a:rPr lang="ko-KR" altLang="en-US" sz="4400" b="1" kern="0">
                <a:solidFill>
                  <a:schemeClr val="bg1"/>
                </a:solidFill>
                <a:latin typeface="+mn-ea"/>
              </a:rPr>
              <a:t>생활모습 </a:t>
            </a:r>
            <a:r>
              <a:rPr lang="ko-KR" altLang="en-US" sz="4400" b="1" kern="0" spc="0">
                <a:solidFill>
                  <a:schemeClr val="bg1"/>
                </a:solidFill>
                <a:effectLst/>
                <a:latin typeface="+mn-ea"/>
              </a:rPr>
              <a:t>특징 설명자료 생성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6404" y="337728"/>
            <a:ext cx="8658596" cy="983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553"/>
              </a:lnSpc>
            </a:pP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[</a:t>
            </a:r>
            <a:r>
              <a:rPr lang="ko-KR" alt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핵심 정리</a:t>
            </a:r>
            <a:r>
              <a:rPr lang="en-US" sz="5400" b="1">
                <a:solidFill>
                  <a:srgbClr val="FFFFFF"/>
                </a:solidFill>
                <a:latin typeface="+mj-ea"/>
                <a:ea typeface="+mj-ea"/>
                <a:cs typeface="Arial Bold"/>
                <a:sym typeface="Arial Bold"/>
              </a:rPr>
              <a:t>]</a:t>
            </a:r>
          </a:p>
        </p:txBody>
      </p:sp>
      <p:pic>
        <p:nvPicPr>
          <p:cNvPr id="13" name="그림 12">
            <a:extLst>
              <a:ext uri="{FF2B5EF4-FFF2-40B4-BE49-F238E27FC236}">
                <a16:creationId xmlns:a16="http://schemas.microsoft.com/office/drawing/2014/main" id="{0CFAA4D9-BA58-4929-A49D-C60E5B015A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334205"/>
            <a:ext cx="2567940" cy="1455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0614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사용자 지정 3">
      <a:majorFont>
        <a:latin typeface="Calibri"/>
        <a:ea typeface="Pretendard"/>
        <a:cs typeface=""/>
      </a:majorFont>
      <a:minorFont>
        <a:latin typeface="Calibri"/>
        <a:ea typeface="Pretendard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2693</TotalTime>
  <Words>759</Words>
  <Application>Microsoft Macintosh PowerPoint</Application>
  <PresentationFormat>사용자 지정</PresentationFormat>
  <Paragraphs>92</Paragraphs>
  <Slides>24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24</vt:i4>
      </vt:variant>
    </vt:vector>
  </HeadingPairs>
  <TitlesOfParts>
    <vt:vector size="28" baseType="lpstr">
      <vt:lpstr>Arial Bold</vt:lpstr>
      <vt:lpstr>Calibri</vt:lpstr>
      <vt:lpstr>Arial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생성형 AI를 활용한 창의적 글쓰기 수업</dc:title>
  <dc:creator>USER</dc:creator>
  <cp:lastModifiedBy>이 가영</cp:lastModifiedBy>
  <cp:revision>60</cp:revision>
  <dcterms:created xsi:type="dcterms:W3CDTF">2006-08-16T00:00:00Z</dcterms:created>
  <dcterms:modified xsi:type="dcterms:W3CDTF">2026-02-12T11:06:43Z</dcterms:modified>
  <dc:identifier>DAG_ep5KID4</dc:identifier>
</cp:coreProperties>
</file>