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306" r:id="rId2"/>
    <p:sldId id="307" r:id="rId3"/>
    <p:sldId id="318" r:id="rId4"/>
    <p:sldId id="319" r:id="rId5"/>
    <p:sldId id="320" r:id="rId6"/>
    <p:sldId id="327" r:id="rId7"/>
    <p:sldId id="326" r:id="rId8"/>
    <p:sldId id="325" r:id="rId9"/>
    <p:sldId id="324" r:id="rId10"/>
    <p:sldId id="323" r:id="rId11"/>
    <p:sldId id="322" r:id="rId12"/>
    <p:sldId id="321" r:id="rId13"/>
    <p:sldId id="331" r:id="rId14"/>
    <p:sldId id="329" r:id="rId15"/>
    <p:sldId id="332" r:id="rId16"/>
    <p:sldId id="333" r:id="rId17"/>
    <p:sldId id="334" r:id="rId18"/>
    <p:sldId id="335" r:id="rId19"/>
    <p:sldId id="336" r:id="rId20"/>
  </p:sldIdLst>
  <p:sldSz cx="12192000" cy="6858000"/>
  <p:notesSz cx="6858000" cy="9144000"/>
  <p:embeddedFontLst>
    <p:embeddedFont>
      <p:font typeface="Pretendard" panose="02000503000000020004" pitchFamily="2" charset="-127"/>
      <p:regular r:id="rId22"/>
      <p:bold r:id="rId22"/>
    </p:embeddedFont>
    <p:embeddedFont>
      <p:font typeface="Pretendard Light" panose="02000403000000020004" pitchFamily="2" charset="-127"/>
      <p:regular r:id="rId22"/>
    </p:embeddedFont>
    <p:embeddedFont>
      <p:font typeface="Pretendard Variable Light" panose="02000003000000020004" pitchFamily="2" charset="-127"/>
      <p:regular r:id="rId23"/>
    </p:embeddedFont>
    <p:embeddedFont>
      <p:font typeface="Pretendard Variable Medium" panose="02000003000000020004" pitchFamily="2" charset="-127"/>
      <p:regular r:id="rId22"/>
    </p:embeddedFont>
    <p:embeddedFont>
      <p:font typeface="Pretendard Variable SemiBold" panose="02000003000000020004" pitchFamily="2" charset="-127"/>
      <p:regular r:id="rId24"/>
      <p:bold r:id="rId25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1888" userDrawn="1">
          <p15:clr>
            <a:srgbClr val="A4A3A4"/>
          </p15:clr>
        </p15:guide>
        <p15:guide id="3" pos="234" userDrawn="1">
          <p15:clr>
            <a:srgbClr val="A4A3A4"/>
          </p15:clr>
        </p15:guide>
        <p15:guide id="4" pos="7446" userDrawn="1">
          <p15:clr>
            <a:srgbClr val="A4A3A4"/>
          </p15:clr>
        </p15:guide>
        <p15:guide id="5" orient="horz" pos="1049" userDrawn="1">
          <p15:clr>
            <a:srgbClr val="A4A3A4"/>
          </p15:clr>
        </p15:guide>
        <p15:guide id="6" orient="horz" pos="1162" userDrawn="1">
          <p15:clr>
            <a:srgbClr val="A4A3A4"/>
          </p15:clr>
        </p15:guide>
        <p15:guide id="7" orient="horz" pos="1344" userDrawn="1">
          <p15:clr>
            <a:srgbClr val="A4A3A4"/>
          </p15:clr>
        </p15:guide>
        <p15:guide id="8" orient="horz" pos="3884" userDrawn="1">
          <p15:clr>
            <a:srgbClr val="A4A3A4"/>
          </p15:clr>
        </p15:guide>
        <p15:guide id="9" pos="2638" userDrawn="1">
          <p15:clr>
            <a:srgbClr val="A4A3A4"/>
          </p15:clr>
        </p15:guide>
        <p15:guide id="10" pos="5042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55F2"/>
    <a:srgbClr val="9B91FF"/>
    <a:srgbClr val="7D55F1"/>
    <a:srgbClr val="404040"/>
    <a:srgbClr val="1E398B"/>
    <a:srgbClr val="AAAAFA"/>
    <a:srgbClr val="D6D6D6"/>
    <a:srgbClr val="6941D7"/>
    <a:srgbClr val="00C896"/>
    <a:srgbClr val="86E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F337C1-306A-4CF8-9937-B77C1F86ABA0}" v="37" dt="2026-01-22T21:42:14.55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94" autoAdjust="0"/>
    <p:restoredTop sz="94694"/>
  </p:normalViewPr>
  <p:slideViewPr>
    <p:cSldViewPr snapToGrid="0">
      <p:cViewPr varScale="1">
        <p:scale>
          <a:sx n="116" d="100"/>
          <a:sy n="116" d="100"/>
        </p:scale>
        <p:origin x="224" y="296"/>
      </p:cViewPr>
      <p:guideLst>
        <p:guide orient="horz" pos="1888"/>
        <p:guide pos="234"/>
        <p:guide pos="7446"/>
        <p:guide orient="horz" pos="1049"/>
        <p:guide orient="horz" pos="1162"/>
        <p:guide orient="horz" pos="1344"/>
        <p:guide orient="horz" pos="3884"/>
        <p:guide pos="2638"/>
        <p:guide pos="504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 b="0" i="0">
        <a:latin typeface="Pretendard" panose="02000503000000020004" pitchFamily="2" charset="-127"/>
        <a:ea typeface="Pretendard" panose="02000503000000020004" pitchFamily="2" charset="-127"/>
        <a:cs typeface="Pretendard" panose="02000503000000020004" pitchFamily="2" charset="-127"/>
        <a:sym typeface="Calibri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0475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4397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02633-A9F7-9536-14DE-222CF5FCD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90F0906-79DF-B282-1380-E8279FDF0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D970764-40D1-5CB1-891F-41E6C4D0E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6902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E3FE5-6890-A0FB-FEF7-D0F4FBAC2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E18399E-1A0E-9234-76BF-5218C5D2A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ADA8027-0BB8-BE03-4E31-6512EB687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3148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71C3-CDD3-75C4-E24F-54DB60835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456D416-C141-930A-B2FF-E11CE988B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C5F4966-36A5-1734-001D-82EDCE942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4185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D590-AE45-C746-37E4-8081521BD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2347AB0-B8AC-FDA6-F63C-471F780B3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AE8C87-5A31-24A4-BF2E-3E18C4D3F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8955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CD5DA-2331-65D8-FC88-77DC28793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1FE3732-4DEB-40F1-4083-494148377C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9EFB7DF-F763-5CBE-BEA4-075138D4F2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5652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D7DB0-3EBE-4C39-E8F7-79587C93C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C03FF86-BC0C-82BB-1194-6B016923E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3BB4495-5034-5B49-1E82-48E53F10D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3144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1728D-869F-A3FC-473C-DD52B0C4D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84B6A7E-4539-36F6-1832-4FA842C53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32B45D5-D0A0-624F-D4CF-F7BB8F8CC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1076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6B71B-A79E-9B61-56B7-6DF43F649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5BF7C53-7F44-3613-86A9-1E83A2B98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9B6D4D3-5FD7-706A-C2F7-92D093970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9820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53143-7432-7A60-DCF1-F2B5A0968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1C089DE-DAF8-2C71-02EB-7FB8E555F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2232D36-570B-E6B4-0667-6888669BF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7855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0157F-89ED-258B-BACB-4CA7FC645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B7AB0CA-9B4B-08E8-2527-9E4CF9E1E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A759ECD-3A0E-7A19-8BCE-2A7F2AC5E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0052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FC9F1-F217-663C-C71D-465D0A153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B91CEAB-6AFA-DBC4-62F2-763314157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9058B3B-0360-A467-6AC8-B42B6CFE0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7961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4A97D-175B-5543-CD70-1BBA88653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3C8423D-FBD7-E2A5-4DCB-D9551B56E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97555C8-0664-3FE6-9ABB-4FBF81B06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6094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6C458-2E74-E301-5770-06F67E96F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852713D-1602-11B2-24F5-B20313AEA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0F855D2-D806-C196-3CE9-34F39EA1C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3592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6CA55-AD5D-1CCF-C99C-5BF6B41D5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D3CC16D-CAA6-25E3-7743-691DED87F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0262B15-5469-BCED-8DDE-44234FE53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6907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8F4DD-1A66-2C44-B46E-087B6049C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18F25F7-1241-CC74-5CF3-B7F8B6884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1C7E759-034C-3FA0-9212-E2C65A822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1669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FEA83-4EB4-773C-99A9-E0549BF9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A48E2ED-AB3B-8789-6A1F-EF03AC648B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DAC730E-D28A-C65F-360B-FEA1AED0D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8644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066D5-6FE6-8A39-D301-491F3657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BFC968A-D3DB-7FE8-9929-90C53B39B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C76EA75-1FA3-848F-E221-44C131C34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4347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슬라이드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34" name="본문 첫 번째 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3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텍스트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제목 텍스트</a:t>
            </a:r>
          </a:p>
        </p:txBody>
      </p:sp>
      <p:sp>
        <p:nvSpPr>
          <p:cNvPr id="43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4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52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제목 텍스트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61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6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2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7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직사각형 4"/>
          <p:cNvSpPr/>
          <p:nvPr/>
        </p:nvSpPr>
        <p:spPr>
          <a:xfrm>
            <a:off x="0" y="0"/>
            <a:ext cx="12192000" cy="126347"/>
          </a:xfrm>
          <a:prstGeom prst="rect">
            <a:avLst/>
          </a:prstGeom>
          <a:solidFill>
            <a:srgbClr val="00C89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b="0" i="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9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1713926" y="6484304"/>
            <a:ext cx="218995" cy="231137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808080"/>
                </a:solidFill>
                <a:latin typeface="Pretendard Light"/>
                <a:ea typeface="Pretendard Light"/>
                <a:cs typeface="Pretendard Light"/>
                <a:sym typeface="Pretendard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87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8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5" y="2057400"/>
            <a:ext cx="3932244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97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8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제목 슬라이드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rPr dirty="0" err="1"/>
              <a:t>제목</a:t>
            </a:r>
            <a:r>
              <a:rPr dirty="0"/>
              <a:t> </a:t>
            </a:r>
            <a:r>
              <a:rPr dirty="0" err="1"/>
              <a:t>텍스트</a:t>
            </a:r>
            <a:endParaRPr dirty="0"/>
          </a:p>
        </p:txBody>
      </p:sp>
      <p:sp>
        <p:nvSpPr>
          <p:cNvPr id="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 err="1"/>
              <a:t>본문</a:t>
            </a:r>
            <a:r>
              <a:rPr dirty="0"/>
              <a:t> </a:t>
            </a:r>
            <a:r>
              <a:rPr dirty="0" err="1"/>
              <a:t>첫</a:t>
            </a:r>
            <a:r>
              <a:rPr dirty="0"/>
              <a:t> </a:t>
            </a:r>
            <a:r>
              <a:rPr dirty="0" err="1"/>
              <a:t>번째</a:t>
            </a:r>
            <a:r>
              <a:rPr dirty="0"/>
              <a:t> </a:t>
            </a:r>
            <a:r>
              <a:rPr dirty="0" err="1"/>
              <a:t>줄</a:t>
            </a:r>
            <a:endParaRPr dirty="0"/>
          </a:p>
          <a:p>
            <a:pPr lvl="1"/>
            <a:r>
              <a:rPr dirty="0" err="1"/>
              <a:t>본문</a:t>
            </a:r>
            <a:r>
              <a:rPr dirty="0"/>
              <a:t> </a:t>
            </a:r>
            <a:r>
              <a:rPr dirty="0" err="1"/>
              <a:t>두</a:t>
            </a:r>
            <a:r>
              <a:rPr dirty="0"/>
              <a:t> </a:t>
            </a:r>
            <a:r>
              <a:rPr dirty="0" err="1"/>
              <a:t>번째</a:t>
            </a:r>
            <a:r>
              <a:rPr dirty="0"/>
              <a:t> </a:t>
            </a:r>
            <a:r>
              <a:rPr dirty="0" err="1"/>
              <a:t>줄</a:t>
            </a:r>
            <a:endParaRPr dirty="0"/>
          </a:p>
          <a:p>
            <a:pPr lvl="2"/>
            <a:r>
              <a:rPr dirty="0" err="1"/>
              <a:t>본문</a:t>
            </a:r>
            <a:r>
              <a:rPr dirty="0"/>
              <a:t> </a:t>
            </a:r>
            <a:r>
              <a:rPr dirty="0" err="1"/>
              <a:t>세</a:t>
            </a:r>
            <a:r>
              <a:rPr dirty="0"/>
              <a:t> </a:t>
            </a:r>
            <a:r>
              <a:rPr dirty="0" err="1"/>
              <a:t>번째</a:t>
            </a:r>
            <a:r>
              <a:rPr dirty="0"/>
              <a:t> </a:t>
            </a:r>
            <a:r>
              <a:rPr dirty="0" err="1"/>
              <a:t>줄</a:t>
            </a:r>
            <a:endParaRPr dirty="0"/>
          </a:p>
          <a:p>
            <a:pPr lvl="3"/>
            <a:r>
              <a:rPr dirty="0" err="1"/>
              <a:t>본문</a:t>
            </a:r>
            <a:r>
              <a:rPr dirty="0"/>
              <a:t> </a:t>
            </a:r>
            <a:r>
              <a:rPr dirty="0" err="1"/>
              <a:t>네</a:t>
            </a:r>
            <a:r>
              <a:rPr dirty="0"/>
              <a:t> </a:t>
            </a:r>
            <a:r>
              <a:rPr dirty="0" err="1"/>
              <a:t>번째</a:t>
            </a:r>
            <a:r>
              <a:rPr dirty="0"/>
              <a:t> </a:t>
            </a:r>
            <a:r>
              <a:rPr dirty="0" err="1"/>
              <a:t>줄</a:t>
            </a:r>
            <a:endParaRPr dirty="0"/>
          </a:p>
          <a:p>
            <a:pPr lvl="4"/>
            <a:r>
              <a:rPr dirty="0" err="1"/>
              <a:t>본문</a:t>
            </a:r>
            <a:r>
              <a:rPr dirty="0"/>
              <a:t> </a:t>
            </a:r>
            <a:r>
              <a:rPr dirty="0" err="1"/>
              <a:t>다섯</a:t>
            </a:r>
            <a:r>
              <a:rPr dirty="0"/>
              <a:t> </a:t>
            </a:r>
            <a:r>
              <a:rPr dirty="0" err="1"/>
              <a:t>번째</a:t>
            </a:r>
            <a:r>
              <a:rPr dirty="0"/>
              <a:t> </a:t>
            </a:r>
            <a:r>
              <a:rPr dirty="0" err="1"/>
              <a:t>줄</a:t>
            </a:r>
            <a:endParaRPr dirty="0"/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1065905" y="6400416"/>
            <a:ext cx="287896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 b="0" i="0">
                <a:solidFill>
                  <a:srgbClr val="88888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endParaRPr lang="en-US" altLang="ko-Kore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제목 1"/>
          <p:cNvSpPr txBox="1">
            <a:spLocks noGrp="1"/>
          </p:cNvSpPr>
          <p:nvPr>
            <p:ph type="title" idx="4294967295"/>
          </p:nvPr>
        </p:nvSpPr>
        <p:spPr>
          <a:xfrm>
            <a:off x="2191185" y="2631388"/>
            <a:ext cx="7809630" cy="206425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50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</a:t>
            </a:r>
            <a:r>
              <a:rPr lang="ko-KR" altLang="en-US" sz="5000" b="1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튜터와</a:t>
            </a:r>
            <a:r>
              <a:rPr lang="ko-KR" altLang="en-US" sz="50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함께 쓰는 동물 </a:t>
            </a:r>
            <a:r>
              <a:rPr lang="ko-KR" altLang="en-US" sz="5000" b="1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소개글</a:t>
            </a:r>
            <a:endParaRPr sz="2400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21" name="직선 연결선[R] 6"/>
          <p:cNvSpPr/>
          <p:nvPr/>
        </p:nvSpPr>
        <p:spPr>
          <a:xfrm>
            <a:off x="547132" y="5864087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3" name="그림 2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2CA8D96-5078-CFE6-D328-9175CE631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5E0A0-C733-6D7B-3E60-10E7239E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제목 1">
            <a:extLst>
              <a:ext uri="{FF2B5EF4-FFF2-40B4-BE49-F238E27FC236}">
                <a16:creationId xmlns:a16="http://schemas.microsoft.com/office/drawing/2014/main" id="{BAD996F2-1E04-DAD4-7D72-221E29429B5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070" cy="583318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AI </a:t>
            </a:r>
            <a:r>
              <a:rPr lang="ko-KR" altLang="en-US" sz="3600" b="1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튜터와</a:t>
            </a:r>
            <a:r>
              <a:rPr lang="ko-KR" altLang="en-US" sz="36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함께 쓰는 동물 </a:t>
            </a:r>
            <a:r>
              <a:rPr lang="ko-KR" altLang="en-US" sz="3600" b="1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소개글</a:t>
            </a:r>
            <a:endParaRPr sz="3600" b="1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</a:endParaRPr>
          </a:p>
        </p:txBody>
      </p:sp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C017029E-761A-D25B-A5F6-ED8C28218C95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2C3046-4063-5175-ECEC-1CBAE311A989}"/>
              </a:ext>
            </a:extLst>
          </p:cNvPr>
          <p:cNvSpPr txBox="1"/>
          <p:nvPr/>
        </p:nvSpPr>
        <p:spPr>
          <a:xfrm>
            <a:off x="547132" y="1516566"/>
            <a:ext cx="6130841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80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  <a:sym typeface="Calibri"/>
              </a:rPr>
              <a:t>나만의 디지털 동물 도감 완성하기 프로젝트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etendard Variable Medium" panose="02000003000000020004" pitchFamily="2" charset="-127"/>
              <a:ea typeface="Pretendard Variable Medium" panose="02000003000000020004" pitchFamily="2" charset="-127"/>
              <a:cs typeface="Pretendard Variable Medium" panose="02000003000000020004" pitchFamily="2" charset="-127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etendard Variable Medium" panose="02000003000000020004" pitchFamily="2" charset="-127"/>
              <a:ea typeface="Pretendard Variable Medium" panose="02000003000000020004" pitchFamily="2" charset="-127"/>
              <a:cs typeface="Pretendard Variable Medium" panose="02000003000000020004" pitchFamily="2" charset="-127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07754C-98B8-94BE-D047-10D7A2C55B5C}"/>
              </a:ext>
            </a:extLst>
          </p:cNvPr>
          <p:cNvSpPr txBox="1"/>
          <p:nvPr/>
        </p:nvSpPr>
        <p:spPr>
          <a:xfrm>
            <a:off x="3241374" y="5868607"/>
            <a:ext cx="570925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클래스팅의</a:t>
            </a:r>
            <a:r>
              <a:rPr kumimoji="0" lang="ko-KR" altLang="en-US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 </a:t>
            </a:r>
            <a:r>
              <a:rPr kumimoji="0" lang="en-US" altLang="ko-KR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AI</a:t>
            </a:r>
            <a:r>
              <a:rPr kumimoji="0" lang="ko-KR" altLang="en-US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 글쓰기 기능을 이용한 나만의 디지털 동물 글쓰기</a:t>
            </a:r>
            <a:endParaRPr kumimoji="0" lang="ko-KR" altLang="en-US" sz="2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etendard Variable Light" panose="02000003000000020004" pitchFamily="2" charset="-127"/>
              <a:ea typeface="Pretendard Variable Light" panose="02000003000000020004" pitchFamily="2" charset="-127"/>
              <a:cs typeface="Pretendard Variable Light" panose="020000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0C397B2-C892-37A4-83B3-A2B597838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pic>
        <p:nvPicPr>
          <p:cNvPr id="5" name="그림 4" descr="의류, 소년, 그림, 아동 미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2C13A8A-D223-471F-CF35-C9DFC32C8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336" y="2225345"/>
            <a:ext cx="5919328" cy="330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3459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E9788-5F23-B28B-6110-753AA8BA3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CE2137E1-A6BC-C209-EB7E-741187C44B15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E226DF1-3ECA-A237-25B3-AEA84D6EB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BAAA02-1558-CDA9-B3D5-C34E74A8CFAC}"/>
              </a:ext>
            </a:extLst>
          </p:cNvPr>
          <p:cNvSpPr txBox="1"/>
          <p:nvPr/>
        </p:nvSpPr>
        <p:spPr>
          <a:xfrm>
            <a:off x="547132" y="1516566"/>
            <a:ext cx="2445537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80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  <a:sym typeface="Calibri"/>
              </a:rPr>
              <a:t>오늘의 수업 목표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A0FFC-630F-ADB0-87E3-BB3DE38A0A30}"/>
              </a:ext>
            </a:extLst>
          </p:cNvPr>
          <p:cNvSpPr txBox="1"/>
          <p:nvPr/>
        </p:nvSpPr>
        <p:spPr>
          <a:xfrm>
            <a:off x="547132" y="2092104"/>
            <a:ext cx="8314131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1. 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글쓰기 역량</a:t>
            </a: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동물의 특징이 잘 드러나도록 중심 문장과 뒷받침 문장을 갖추어 짜임새 있는 글을 쓸 수 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2. AI 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협업 역량</a:t>
            </a: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 글쓰기 </a:t>
            </a: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튜터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보조교사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로 활용하여 자신의 글을 다듬고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비판적으로 수용할 수 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FA19041-474D-EC45-47D1-C26C50F252D4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83489191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5B786-2DA9-A435-4DB4-EDB217CEC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62EF358-42E9-5908-B795-F08456DB99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5612C8-D6E5-2097-A7C0-B154BEFA491A}"/>
              </a:ext>
            </a:extLst>
          </p:cNvPr>
          <p:cNvSpPr txBox="1"/>
          <p:nvPr/>
        </p:nvSpPr>
        <p:spPr>
          <a:xfrm>
            <a:off x="1882231" y="2170837"/>
            <a:ext cx="8427538" cy="2677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Mission</a:t>
            </a:r>
            <a:endParaRPr lang="ko-KR" altLang="en-US" sz="2800" dirty="0">
              <a:solidFill>
                <a:schemeClr val="bg1"/>
              </a:solidFill>
              <a:latin typeface="Pretendard Variable Medium" panose="02000003000000020004" pitchFamily="2" charset="-127"/>
              <a:ea typeface="Pretendard Variable Medium" panose="02000003000000020004" pitchFamily="2" charset="-127"/>
              <a:cs typeface="Pretendard Variable Medium" panose="02000003000000020004" pitchFamily="2" charset="-127"/>
            </a:endParaRPr>
          </a:p>
          <a:p>
            <a:pPr algn="ctr"/>
            <a:endParaRPr lang="ko-KR" altLang="en-US" sz="2800" dirty="0">
              <a:solidFill>
                <a:schemeClr val="bg1"/>
              </a:solidFill>
              <a:latin typeface="Pretendard Variable Medium" panose="02000003000000020004" pitchFamily="2" charset="-127"/>
              <a:ea typeface="Pretendard Variable Medium" panose="02000003000000020004" pitchFamily="2" charset="-127"/>
              <a:cs typeface="Pretendard Variable Medium" panose="02000003000000020004" pitchFamily="2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"지구 본부에 보고하라!"</a:t>
            </a: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우리가 1차시에서 발견한 신비한 생명체를</a:t>
            </a: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지구 사람들이 이해할 수 있도록</a:t>
            </a:r>
            <a:endParaRPr lang="en-US" altLang="ko-KR" sz="2800" dirty="0">
              <a:solidFill>
                <a:schemeClr val="bg1"/>
              </a:solidFill>
              <a:latin typeface="Pretendard Variable Medium" panose="02000003000000020004" pitchFamily="2" charset="-127"/>
              <a:ea typeface="Pretendard Variable Medium" panose="02000003000000020004" pitchFamily="2" charset="-127"/>
              <a:cs typeface="Pretendard Variable Medium" panose="02000003000000020004" pitchFamily="2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상세한 보고서를 작성해야 합니다.</a:t>
            </a:r>
          </a:p>
        </p:txBody>
      </p:sp>
    </p:spTree>
    <p:extLst>
      <p:ext uri="{BB962C8B-B14F-4D97-AF65-F5344CB8AC3E}">
        <p14:creationId xmlns:p14="http://schemas.microsoft.com/office/powerpoint/2010/main" val="5509676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6CF5F7-1D87-A040-DC8D-8E30372A3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0A53B38B-5903-18D0-9DD0-E1630BC33BE1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9BD54A5-9B68-DD06-B11B-8467D289E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7F7509-6E21-FA15-EAFD-D811814BBDC8}"/>
              </a:ext>
            </a:extLst>
          </p:cNvPr>
          <p:cNvSpPr txBox="1"/>
          <p:nvPr/>
        </p:nvSpPr>
        <p:spPr>
          <a:xfrm>
            <a:off x="547132" y="1516566"/>
            <a:ext cx="3500313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1: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소개글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초안 작성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E5EC9-BF59-C8CF-8587-A5889AC01B58}"/>
              </a:ext>
            </a:extLst>
          </p:cNvPr>
          <p:cNvSpPr txBox="1"/>
          <p:nvPr/>
        </p:nvSpPr>
        <p:spPr>
          <a:xfrm>
            <a:off x="547132" y="2823624"/>
            <a:ext cx="4128690" cy="2585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에게 맡기지 마세요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!</a:t>
            </a: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가 글을 대신 써주는 것이 아닙니다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여러분의 생각이 담긴 초안이 있어야 합니다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..</a:t>
            </a: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[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필수 포함 내용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]</a:t>
            </a: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이름과 서식지 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사탕 숲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불타는 땅 등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생김새의 특징 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왜 그렇게 생겼는지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성격이나 주의할 점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4" name="그림 3" descr="그림, 아동 미술, 인간의 얼굴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8AAA870-ED75-3BE1-18B6-6CA060F1C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949450"/>
            <a:ext cx="3924300" cy="3924300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A1AB4A68-83D4-38F9-71C0-B0FC522F5150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5546193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AD67BE-CF39-EE52-26F8-838C99B70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BCA020C7-0FAB-5BA8-E01F-03C530ADA393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3D2EC3E-2733-AD23-DCA4-67D0D7C62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BF8F2A-F8E7-1921-3769-940592E1C2F7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E26D2E-11B5-D85D-B37B-D6DD47F2F94F}"/>
              </a:ext>
            </a:extLst>
          </p:cNvPr>
          <p:cNvSpPr txBox="1"/>
          <p:nvPr/>
        </p:nvSpPr>
        <p:spPr>
          <a:xfrm>
            <a:off x="2680732" y="5795424"/>
            <a:ext cx="612923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작성한 </a:t>
            </a:r>
            <a:r>
              <a:rPr lang="ko-KR" altLang="en-US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초안을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클래스팅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</a:t>
            </a: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튜터에게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입력하고 피드백을 요청하세요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pic>
        <p:nvPicPr>
          <p:cNvPr id="5" name="그림 4" descr="의류, 인간의 얼굴, 소년, 컴퓨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E8F1648-3729-4E95-1B5E-1886881E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275" y="2372123"/>
            <a:ext cx="5759450" cy="3214577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4ED20A7D-16D3-1B1C-BCE2-C89EC9F6EB5B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260254197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92184C-F8DE-5431-7D74-5D3FA9114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B9EEC746-DB71-1EDD-5349-C3ADF7D0D787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468AB11-9532-12AE-3ACF-F05427E4CD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D87267-F3E4-CC9C-961A-B7B8E33F9935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2A29D7-C5F0-AA49-82EB-B92CDF11DABE}"/>
              </a:ext>
            </a:extLst>
          </p:cNvPr>
          <p:cNvSpPr txBox="1"/>
          <p:nvPr/>
        </p:nvSpPr>
        <p:spPr>
          <a:xfrm>
            <a:off x="6719332" y="2499774"/>
            <a:ext cx="3112386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교사가 학생에게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클래스팅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</a:t>
            </a: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라이팅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과제 배부하기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국어 글쓰기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영어 글쓰기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서논술형평가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중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개 선택 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5" name="그림 4" descr="텍스트, 스크린샷, 소프트웨어, 웹 페이지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08F6590-D219-AD97-B4C7-B992A91A1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50" y="2144415"/>
            <a:ext cx="5764722" cy="4441803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9FADCD03-5101-4F04-6CE2-4CDBBCB6734B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31287569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8F634A-A90D-B6BC-DEBF-669A3001A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691948AB-6819-7BCC-30FE-53BA83E2EF9C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7459396-3DE0-68C6-65DE-4BFF6A0DA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4EE96-1058-B7D3-34FB-7DA7A69DA881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A43AC3-9818-7C89-2E44-A2E8AC2AE7BC}"/>
              </a:ext>
            </a:extLst>
          </p:cNvPr>
          <p:cNvSpPr txBox="1"/>
          <p:nvPr/>
        </p:nvSpPr>
        <p:spPr>
          <a:xfrm>
            <a:off x="6096000" y="2224059"/>
            <a:ext cx="1991888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기본 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단계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단계 글감 설정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단계 배부 대상 선택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5" name="그림 4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F3C47E9-5C7E-A0F9-D4E6-1495F66F4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32" y="2164092"/>
            <a:ext cx="5263118" cy="4394901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976AF847-459B-8AE1-9308-0519D800DBF7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168722387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5C40E-8F6E-B15D-F65F-BC202CBC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제목 1">
            <a:extLst>
              <a:ext uri="{FF2B5EF4-FFF2-40B4-BE49-F238E27FC236}">
                <a16:creationId xmlns:a16="http://schemas.microsoft.com/office/drawing/2014/main" id="{1DB320B3-2D47-A73B-D9DA-6C7D3B1BB5A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070" cy="583318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[2</a:t>
            </a:r>
            <a:r>
              <a:rPr lang="ko-KR" altLang="en-US" sz="36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차시</a:t>
            </a:r>
            <a:r>
              <a:rPr lang="en-US" altLang="ko-KR" sz="36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] AI </a:t>
            </a:r>
            <a:r>
              <a:rPr lang="ko-KR" altLang="en-US" sz="3600" b="1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튜터와</a:t>
            </a:r>
            <a:r>
              <a:rPr lang="ko-KR" altLang="en-US" sz="36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함께 쓰는 동물 </a:t>
            </a:r>
            <a:r>
              <a:rPr lang="ko-KR" altLang="en-US" sz="3600" b="1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소개글</a:t>
            </a:r>
            <a:endParaRPr sz="3600" b="1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</a:endParaRPr>
          </a:p>
        </p:txBody>
      </p:sp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505F40A3-16A5-54BC-69A5-FB63485BAF5D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03709F7-0516-0697-3FB3-DD15DC374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EF45BD-B21B-687A-8FB2-E848195C718B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501E65-52C5-DFC1-8AEF-A6714BC5D580}"/>
              </a:ext>
            </a:extLst>
          </p:cNvPr>
          <p:cNvSpPr txBox="1"/>
          <p:nvPr/>
        </p:nvSpPr>
        <p:spPr>
          <a:xfrm>
            <a:off x="7028418" y="2290224"/>
            <a:ext cx="2910408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글감제목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참고 이미지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글감 설명을 적습니다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추천 글감에서 불러와도 됩니다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pic>
        <p:nvPicPr>
          <p:cNvPr id="5" name="그림 4" descr="텍스트, 전자제품, 스크린샷, 디스플레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A130743-8A3B-5F2B-28B5-BB3BFCA3D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2204882"/>
            <a:ext cx="5683250" cy="43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5041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0A6E6-6F44-64FB-D975-EFA1F06DD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DC262961-4E4D-B467-A4B8-115F0823018C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D089CD3-CFE8-7C64-2879-94C762C5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001EA0-C3E3-F431-A09E-593F876ED066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pic>
        <p:nvPicPr>
          <p:cNvPr id="5" name="그림 4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483C0BE-780C-8800-3280-7759C2AF5E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82" y="2238339"/>
            <a:ext cx="5186918" cy="43578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F4BD0E-E307-7106-A0CE-F61E41CBCF98}"/>
              </a:ext>
            </a:extLst>
          </p:cNvPr>
          <p:cNvSpPr txBox="1"/>
          <p:nvPr/>
        </p:nvSpPr>
        <p:spPr>
          <a:xfrm>
            <a:off x="7028418" y="2290224"/>
            <a:ext cx="3716719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최소 글자</a:t>
            </a:r>
            <a:endParaRPr lang="en-US" altLang="ko-KR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문단수</a:t>
            </a:r>
            <a:endParaRPr lang="en-US" altLang="ko-KR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글감 작성 안내를 작성</a:t>
            </a:r>
            <a:endParaRPr lang="en-US" altLang="ko-KR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평가 기준도 설정</a:t>
            </a:r>
            <a:r>
              <a:rPr lang="en-US" altLang="ko-KR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이미지는 기본 세팅 값</a:t>
            </a:r>
            <a:r>
              <a:rPr lang="en-US" altLang="ko-KR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56B402CB-E01E-65B0-70C8-CB6311FDAD73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234081595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064A38-1EBF-4C51-A017-4DA29B4E7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8B8BC11D-0BC9-7AFC-E16A-3839219914F3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6DD8CCD-9A3D-41B5-0BC2-41EB2A50A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8415B0-D226-78A3-75ED-DDB9CA668459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pic>
        <p:nvPicPr>
          <p:cNvPr id="5" name="그림 4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C41947A-34EA-9DAA-A161-02BC1B941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32" y="2273299"/>
            <a:ext cx="5139395" cy="41058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9BA99D-BA13-2B01-85E4-F75A9A85A4DB}"/>
              </a:ext>
            </a:extLst>
          </p:cNvPr>
          <p:cNvSpPr txBox="1"/>
          <p:nvPr/>
        </p:nvSpPr>
        <p:spPr>
          <a:xfrm>
            <a:off x="7028418" y="2290224"/>
            <a:ext cx="193898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배부대상을 선택하고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배부합니다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8E59D944-E3F7-4E23-A8B8-938BF21C0476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</a:t>
            </a:r>
            <a:r>
              <a:rPr lang="ko-KR" altLang="en-US" sz="3600" b="1" spc="-100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함께 쓰는 동물 </a:t>
            </a:r>
            <a:r>
              <a:rPr lang="ko-KR" altLang="en-US" sz="3600" b="1" spc="-100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3126914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6C2F1-CB4B-835A-8571-DC153F8C6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EE67BFA1-1670-2916-2FE3-2A46016232A2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E067A06-96BF-0920-CAA4-4804BD19E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A51686-3BB8-E2F2-CB37-565F3C92D08B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pic>
        <p:nvPicPr>
          <p:cNvPr id="5" name="그림 4" descr="텍스트, 스크린샷, 소프트웨어, 웹 페이지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B90D4A-FF56-AD91-0D67-94286D1D2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32" y="2178049"/>
            <a:ext cx="3617333" cy="42010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F80A64-4EFB-B4C1-D2B3-83CCE8B98A3A}"/>
              </a:ext>
            </a:extLst>
          </p:cNvPr>
          <p:cNvSpPr txBox="1"/>
          <p:nvPr/>
        </p:nvSpPr>
        <p:spPr>
          <a:xfrm>
            <a:off x="7028418" y="2290224"/>
            <a:ext cx="2849494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학생입장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교사가 배부한 과제를 클릭하면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옆 사진처럼 나옵니다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왼쪽의 체크를 모두 맞추면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제출이 가능합니다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14D6E729-FCA9-544E-D7D1-A3A98857D8D2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227498767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034AD3-10F9-8BD9-03AE-FF3A6160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12B9CAD0-8D49-F8D8-B114-F88EFF6A65AD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08F9F8A-28BB-2D61-EEA9-B547CE9CE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3EBB86-1BD4-A82B-C808-42EC9B61F27A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pic>
        <p:nvPicPr>
          <p:cNvPr id="5" name="그림 4" descr="텍스트, 스크린샷, 소프트웨어, 웹 페이지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7FBBDF4-4A91-7C84-D9FF-1683F0CC1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89" y="2134160"/>
            <a:ext cx="3798211" cy="44380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74B6D6-7332-7A76-9DEE-B9690BF1719C}"/>
              </a:ext>
            </a:extLst>
          </p:cNvPr>
          <p:cNvSpPr txBox="1"/>
          <p:nvPr/>
        </p:nvSpPr>
        <p:spPr>
          <a:xfrm>
            <a:off x="7028418" y="2290224"/>
            <a:ext cx="2195469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학생이 작성한 글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예시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필수 학습조건을 맞추면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체크가 활성화 되고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제출이 가능함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9D48F0FE-668A-F98F-E440-998B971D3D5F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188297756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8CB9E-3F63-70E0-7B39-BDAF1672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18DEADF1-7258-C617-5DBB-05A63AF8553B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035C374-B2BE-EEDC-AB19-D87701C0E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6EA8F8-E033-1D57-9FB7-336572A7A9B4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pic>
        <p:nvPicPr>
          <p:cNvPr id="9" name="그림 8" descr="텍스트, 스크린샷, 소프트웨어, 컴퓨터 아이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41299CF-7820-D255-2301-9BCF32B67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22" y="2096732"/>
            <a:ext cx="5722478" cy="45009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1EAA7B-B7F4-7458-B247-9BC73DD6ECEE}"/>
              </a:ext>
            </a:extLst>
          </p:cNvPr>
          <p:cNvSpPr txBox="1"/>
          <p:nvPr/>
        </p:nvSpPr>
        <p:spPr>
          <a:xfrm>
            <a:off x="7028418" y="2290224"/>
            <a:ext cx="3711910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최소 글자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문단수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글감 작성 안내를 작성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평가 기준도 설정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이미지는 기본 세팅 값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24EC2088-5A3B-D7F9-DEA7-2C7D57042899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32374869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93B8B7-6DFB-7B6F-D83A-A7751CA3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7EC07357-04D2-221B-187B-507A1AA69DCB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553115D-39E0-0810-340D-70B0BFB90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B230DA-AC0A-9764-BDE9-ABEC8B291DE1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571916-4BF2-98CA-C277-E32475792100}"/>
              </a:ext>
            </a:extLst>
          </p:cNvPr>
          <p:cNvSpPr txBox="1"/>
          <p:nvPr/>
        </p:nvSpPr>
        <p:spPr>
          <a:xfrm>
            <a:off x="3342447" y="5564713"/>
            <a:ext cx="376641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교사대시보드에서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</a:t>
            </a: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튜터의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피드백 확인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1. 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맞춤법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교사가 선택한 기준 별 피드백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4" name="그림 3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3705EDD-D497-185C-5955-9111229BA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32" y="2539323"/>
            <a:ext cx="5791198" cy="2816666"/>
          </a:xfrm>
          <a:prstGeom prst="rect">
            <a:avLst/>
          </a:prstGeom>
        </p:spPr>
      </p:pic>
      <p:pic>
        <p:nvPicPr>
          <p:cNvPr id="7" name="그림 6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C0A449C-682E-8A1E-5492-B5E3085E6B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994" y="2592251"/>
            <a:ext cx="2993015" cy="2710809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22A0A2DE-3129-90EA-CF2C-4AAC55E841F6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375659821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E78C7-9B51-F7B7-7CF1-4BF6455CF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0DEF4A3D-A1A8-205C-0A96-15E31701C205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DFB5E7E-FB1A-05F4-785C-95AED72CE9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29E1CB-24E0-F1CC-2105-68CDCD636A08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A1E6CB-31B2-2CAD-4BBD-BAE9C815940A}"/>
              </a:ext>
            </a:extLst>
          </p:cNvPr>
          <p:cNvSpPr txBox="1"/>
          <p:nvPr/>
        </p:nvSpPr>
        <p:spPr>
          <a:xfrm>
            <a:off x="7085568" y="2852668"/>
            <a:ext cx="317330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피드백을 수정할 수도 있어요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그리고 학생에게 전송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!</a:t>
            </a:r>
          </a:p>
        </p:txBody>
      </p:sp>
      <p:pic>
        <p:nvPicPr>
          <p:cNvPr id="4" name="그림 3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8549F7F-D574-323A-C34F-BA949D3E0B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3" y="2279656"/>
            <a:ext cx="5426932" cy="3968593"/>
          </a:xfrm>
          <a:prstGeom prst="rect">
            <a:avLst/>
          </a:prstGeom>
        </p:spPr>
      </p:pic>
      <p:pic>
        <p:nvPicPr>
          <p:cNvPr id="7" name="그림 6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BF0F46A-9093-D43D-7976-67CA8B6A0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51" y="3968758"/>
            <a:ext cx="1637301" cy="2098322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8B6A69CA-C94E-9184-8C01-0FE5DC26C726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40775434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754BDB-4C5F-5B60-042A-92A88A6D1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0A436D47-4E1E-3FBA-940C-E9B302EA31DD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BBC8E8-6A2D-B4B9-1AE2-9A3C804D4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F120D0-7D0A-43D1-B2CB-C58766CAF223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A5A9AE-55D9-81BC-A3D9-3916FBFE429F}"/>
              </a:ext>
            </a:extLst>
          </p:cNvPr>
          <p:cNvSpPr txBox="1"/>
          <p:nvPr/>
        </p:nvSpPr>
        <p:spPr>
          <a:xfrm>
            <a:off x="7973890" y="4876410"/>
            <a:ext cx="320215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학생이 보는 화면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교사가 </a:t>
            </a:r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와 함께 작성한 피드백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4" name="그림 3" descr="텍스트, 스크린샷, 도표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A091D31-83F1-1C5A-67A2-7D2E705B4F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" y="2179576"/>
            <a:ext cx="4795921" cy="3644900"/>
          </a:xfrm>
          <a:prstGeom prst="rect">
            <a:avLst/>
          </a:prstGeom>
        </p:spPr>
      </p:pic>
      <p:pic>
        <p:nvPicPr>
          <p:cNvPr id="7" name="그림 6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C8A88AB-5C97-6DEC-C8C5-97B1725036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633" y="2302251"/>
            <a:ext cx="3449430" cy="3057517"/>
          </a:xfrm>
          <a:prstGeom prst="rect">
            <a:avLst/>
          </a:prstGeom>
        </p:spPr>
      </p:pic>
      <p:pic>
        <p:nvPicPr>
          <p:cNvPr id="11" name="그림 10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3782171-F33B-DF1D-5078-35B1B1D5D5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666" y="2340351"/>
            <a:ext cx="3847164" cy="2315869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EA329A49-89F7-EE57-D48B-F58422FA85B7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422501366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5FA50C-F7E3-CD8C-07B4-E0FA7B6E0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D6633F32-392F-17FD-312F-0C8155A0C810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BED5B89-A9CF-808F-35D9-81F85E43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910B6C-339B-1303-85F8-E81BB88C39C4}"/>
              </a:ext>
            </a:extLst>
          </p:cNvPr>
          <p:cNvSpPr txBox="1"/>
          <p:nvPr/>
        </p:nvSpPr>
        <p:spPr>
          <a:xfrm>
            <a:off x="547132" y="1516566"/>
            <a:ext cx="459195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활동 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2: AI </a:t>
            </a:r>
            <a:r>
              <a:rPr lang="ko-KR" altLang="en-US" sz="2800" dirty="0" err="1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튜터에게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피드백 받기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637512-748F-C3BB-F20C-38C5471C94F3}"/>
              </a:ext>
            </a:extLst>
          </p:cNvPr>
          <p:cNvSpPr txBox="1"/>
          <p:nvPr/>
        </p:nvSpPr>
        <p:spPr>
          <a:xfrm>
            <a:off x="8761968" y="2372774"/>
            <a:ext cx="2044786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평가를 바탕으로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작성한 글 </a:t>
            </a:r>
            <a:r>
              <a:rPr lang="ko-KR" altLang="en-US" dirty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고쳐쓰기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문단별 수정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맞춤법 수정</a:t>
            </a:r>
            <a:endParaRPr lang="en-US" altLang="ko-KR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4" name="그림 3" descr="텍스트, 스크린샷, 번호,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6EEAED8-8EA7-E8F6-8DA2-78E178ACAE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5" y="2477105"/>
            <a:ext cx="4054654" cy="4032913"/>
          </a:xfrm>
          <a:prstGeom prst="rect">
            <a:avLst/>
          </a:prstGeom>
        </p:spPr>
      </p:pic>
      <p:pic>
        <p:nvPicPr>
          <p:cNvPr id="7" name="그림 6" descr="텍스트, 스크린샷, 번호,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3501CF2-C458-1212-E326-C93FDE3326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343" y="2455815"/>
            <a:ext cx="3947978" cy="4054201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F583A879-EDFA-5542-CD4A-3272A6728D85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410978156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95DE45-E5E7-43DC-6D79-6C7F2E2E2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직선 연결선[R] 6">
            <a:extLst>
              <a:ext uri="{FF2B5EF4-FFF2-40B4-BE49-F238E27FC236}">
                <a16:creationId xmlns:a16="http://schemas.microsoft.com/office/drawing/2014/main" id="{DF7CFBAC-DBF3-9AD5-27AC-DDB78C226D19}"/>
              </a:ext>
            </a:extLst>
          </p:cNvPr>
          <p:cNvSpPr/>
          <p:nvPr/>
        </p:nvSpPr>
        <p:spPr>
          <a:xfrm>
            <a:off x="547132" y="1202635"/>
            <a:ext cx="11097736" cy="0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2EE706-AC46-85AB-FA04-2B03A42DF504}"/>
              </a:ext>
            </a:extLst>
          </p:cNvPr>
          <p:cNvSpPr txBox="1"/>
          <p:nvPr/>
        </p:nvSpPr>
        <p:spPr>
          <a:xfrm>
            <a:off x="547132" y="1516566"/>
            <a:ext cx="4272961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80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  <a:sym typeface="Calibri"/>
              </a:rPr>
              <a:t>활동</a:t>
            </a:r>
            <a:r>
              <a:rPr lang="en-US" altLang="ko-KR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 3: </a:t>
            </a:r>
            <a:r>
              <a:rPr lang="ko-KR" altLang="en-US" sz="2800" dirty="0">
                <a:solidFill>
                  <a:schemeClr val="bg1"/>
                </a:solidFill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rPr>
              <a:t>디지털 카드뉴스 완성 </a:t>
            </a:r>
            <a:endParaRPr kumimoji="0" lang="ko-KR" altLang="en-US" sz="2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etendard Variable Medium" panose="02000003000000020004" pitchFamily="2" charset="-127"/>
              <a:ea typeface="Pretendard Variable Medium" panose="02000003000000020004" pitchFamily="2" charset="-127"/>
              <a:cs typeface="Pretendard Variable Medium" panose="02000003000000020004" pitchFamily="2" charset="-127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etendard Variable Medium" panose="02000003000000020004" pitchFamily="2" charset="-127"/>
              <a:ea typeface="Pretendard Variable Medium" panose="02000003000000020004" pitchFamily="2" charset="-127"/>
              <a:cs typeface="Pretendard Variable Medium" panose="02000003000000020004" pitchFamily="2" charset="-127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F0961-C616-6E29-6385-0C9274781DE7}"/>
              </a:ext>
            </a:extLst>
          </p:cNvPr>
          <p:cNvSpPr txBox="1"/>
          <p:nvPr/>
        </p:nvSpPr>
        <p:spPr>
          <a:xfrm>
            <a:off x="7578401" y="3620707"/>
            <a:ext cx="333360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1</a:t>
            </a:r>
            <a:r>
              <a:rPr kumimoji="0" lang="ko-KR" altLang="en-US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차시의 그림과 </a:t>
            </a:r>
            <a:r>
              <a:rPr kumimoji="0" lang="en-US" altLang="ko-KR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2</a:t>
            </a:r>
            <a:r>
              <a:rPr kumimoji="0" lang="ko-KR" altLang="en-US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차시의 글을 합하여</a:t>
            </a:r>
            <a:endParaRPr kumimoji="0" lang="en-US" altLang="ko-KR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etendard Variable Light" panose="02000003000000020004" pitchFamily="2" charset="-127"/>
              <a:ea typeface="Pretendard Variable Light" panose="02000003000000020004" pitchFamily="2" charset="-127"/>
              <a:cs typeface="Pretendard Variable Light" panose="02000003000000020004" pitchFamily="2" charset="-127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전시회를 열어봅시다</a:t>
            </a:r>
            <a:r>
              <a:rPr kumimoji="0" lang="en-US" altLang="ko-KR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retendard Variable Light" panose="02000003000000020004" pitchFamily="2" charset="-127"/>
                <a:ea typeface="Pretendard Variable Light" panose="02000003000000020004" pitchFamily="2" charset="-127"/>
                <a:cs typeface="Pretendard Variable Light" panose="02000003000000020004" pitchFamily="2" charset="-127"/>
                <a:sym typeface="Calibri"/>
              </a:rPr>
              <a:t>.</a:t>
            </a:r>
            <a:endParaRPr kumimoji="0" lang="ko-KR" altLang="en-US" sz="2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etendard Variable Light" panose="02000003000000020004" pitchFamily="2" charset="-127"/>
              <a:ea typeface="Pretendard Variable Light" panose="02000003000000020004" pitchFamily="2" charset="-127"/>
              <a:cs typeface="Pretendard Variable Light" panose="02000003000000020004" pitchFamily="2" charset="-127"/>
              <a:sym typeface="Calibri"/>
            </a:endParaRPr>
          </a:p>
        </p:txBody>
      </p:sp>
      <p:pic>
        <p:nvPicPr>
          <p:cNvPr id="6" name="그림 5" descr="폰트, 그래픽, 로고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1236F7B-E85C-E07C-6CD3-69E695450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467" y="6248249"/>
            <a:ext cx="1376401" cy="261769"/>
          </a:xfrm>
          <a:prstGeom prst="rect">
            <a:avLst/>
          </a:prstGeom>
        </p:spPr>
      </p:pic>
      <p:pic>
        <p:nvPicPr>
          <p:cNvPr id="5" name="그림 4" descr="의류, 소년, 그림, 아동 미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3A84B63-A0B1-B0B5-1901-80942A77B2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32" y="2351554"/>
            <a:ext cx="5919328" cy="3303811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096DB02-6588-6AE9-D041-341C1BA4A3CD}"/>
              </a:ext>
            </a:extLst>
          </p:cNvPr>
          <p:cNvSpPr txBox="1">
            <a:spLocks/>
          </p:cNvSpPr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>
              <a:lnSpc>
                <a:spcPct val="110000"/>
              </a:lnSpc>
              <a:spcBef>
                <a:spcPts val="5000"/>
              </a:spcBef>
              <a:defRPr sz="5300" spc="-100">
                <a:solidFill>
                  <a:srgbClr val="00C89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-US" altLang="ko-KR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 AI </a:t>
            </a:r>
            <a:r>
              <a:rPr lang="ko-KR" altLang="en-US" sz="3600" b="1" spc="-10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Pretendard Bold"/>
              </a:rPr>
              <a:t>튜터와 함께 쓰는 동물 소개글</a:t>
            </a:r>
            <a:endParaRPr lang="ko-KR" altLang="en-US" sz="3600" b="1" spc="-100" dirty="0">
              <a:solidFill>
                <a:schemeClr val="bg1"/>
              </a:solidFill>
              <a:latin typeface="Pretendard Variable SemiBold" panose="02000003000000020004" pitchFamily="2" charset="-127"/>
              <a:ea typeface="Pretendard Variable SemiBold" panose="02000003000000020004" pitchFamily="2" charset="-127"/>
              <a:cs typeface="Pretendard Variable SemiBold" panose="02000003000000020004" pitchFamily="2" charset="-127"/>
              <a:sym typeface="Pretendard Bold"/>
            </a:endParaRPr>
          </a:p>
        </p:txBody>
      </p:sp>
    </p:spTree>
    <p:extLst>
      <p:ext uri="{BB962C8B-B14F-4D97-AF65-F5344CB8AC3E}">
        <p14:creationId xmlns:p14="http://schemas.microsoft.com/office/powerpoint/2010/main" val="37489465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6101</TotalTime>
  <Words>531</Words>
  <Application>Microsoft Macintosh PowerPoint</Application>
  <PresentationFormat>와이드스크린</PresentationFormat>
  <Paragraphs>115</Paragraphs>
  <Slides>19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Pretendard Variable Light</vt:lpstr>
      <vt:lpstr>Pretendard Variable Medium</vt:lpstr>
      <vt:lpstr>Arial</vt:lpstr>
      <vt:lpstr>Pretendard</vt:lpstr>
      <vt:lpstr>Pretendard Light</vt:lpstr>
      <vt:lpstr>Pretendard Variable SemiBold</vt:lpstr>
      <vt:lpstr>Calibri Light</vt:lpstr>
      <vt:lpstr>Office 테마</vt:lpstr>
      <vt:lpstr>AI 튜터와 함께 쓰는 동물 소개글</vt:lpstr>
      <vt:lpstr> AI 튜터와 함께 쓰는 동물 소개글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[2차시] AI 튜터와 함께 쓰는 동물 소개글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모두를 위한 맞춤 교육 클래스팅 AI로 시작하세요</dc:title>
  <dc:creator>Classting AI</dc:creator>
  <cp:lastModifiedBy>이 가영</cp:lastModifiedBy>
  <cp:revision>118</cp:revision>
  <dcterms:modified xsi:type="dcterms:W3CDTF">2026-02-06T01:46:34Z</dcterms:modified>
</cp:coreProperties>
</file>