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uMXHSaIsR1fxUL2UR8aMm9m7T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0" d="100"/>
          <a:sy n="80" d="100"/>
        </p:scale>
        <p:origin x="472" y="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7" name="Google Shape;3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7" name="Google Shape;33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0" name="Google Shape;35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815940" y="8786603"/>
            <a:ext cx="16659321" cy="22288"/>
            <a:chOff x="0" y="0"/>
            <a:chExt cx="22212427" cy="29718"/>
          </a:xfrm>
        </p:grpSpPr>
        <p:sp>
          <p:nvSpPr>
            <p:cNvPr id="86" name="Google Shape;86;p1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" name="Google Shape;88;p1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1469612" y="5768754"/>
            <a:ext cx="5996066" cy="4114800"/>
          </a:xfrm>
          <a:custGeom>
            <a:avLst/>
            <a:gdLst/>
            <a:ahLst/>
            <a:cxnLst/>
            <a:rect l="l" t="t" r="r" b="b"/>
            <a:pathLst>
              <a:path w="5996066" h="4114800" extrusionOk="0">
                <a:moveTo>
                  <a:pt x="0" y="0"/>
                </a:moveTo>
                <a:lnTo>
                  <a:pt x="5996065" y="0"/>
                </a:lnTo>
                <a:lnTo>
                  <a:pt x="5996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201101" y="3418283"/>
            <a:ext cx="1663921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AI와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함께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하는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수학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856888" y="461582"/>
            <a:ext cx="13610377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AI와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함께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하는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수학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" name="Google Shape;98;p2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99" name="Google Shape;99;p2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p2"/>
          <p:cNvSpPr txBox="1"/>
          <p:nvPr/>
        </p:nvSpPr>
        <p:spPr>
          <a:xfrm>
            <a:off x="914171" y="2718749"/>
            <a:ext cx="2864453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성취기준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914171" y="3601107"/>
            <a:ext cx="16557898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[6수01-13]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소수의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곱셈의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계산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원리를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탐구하고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그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계산을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할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있다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endParaRPr sz="39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103" name="Google Shape;103;p2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815940" y="6020457"/>
            <a:ext cx="2864453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학습목표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815940" y="7057342"/>
            <a:ext cx="17321569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소수의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곱셈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상황을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이해하고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AI를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활용해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수학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문제를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만들어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해결할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있다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endParaRPr sz="39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856888" y="3359182"/>
            <a:ext cx="12434036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3"/>
          <p:cNvGrpSpPr/>
          <p:nvPr/>
        </p:nvGrpSpPr>
        <p:grpSpPr>
          <a:xfrm>
            <a:off x="815940" y="4444375"/>
            <a:ext cx="16659321" cy="22289"/>
            <a:chOff x="0" y="0"/>
            <a:chExt cx="22212427" cy="29718"/>
          </a:xfrm>
        </p:grpSpPr>
        <p:sp>
          <p:nvSpPr>
            <p:cNvPr id="113" name="Google Shape;113;p3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" name="Google Shape;115;p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856888" y="461582"/>
            <a:ext cx="16608790" cy="21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곱셈식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grpSp>
        <p:nvGrpSpPr>
          <p:cNvPr id="123" name="Google Shape;123;p4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124" name="Google Shape;124;p4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4"/>
          <p:cNvSpPr txBox="1"/>
          <p:nvPr/>
        </p:nvSpPr>
        <p:spPr>
          <a:xfrm>
            <a:off x="815940" y="2599353"/>
            <a:ext cx="16651357" cy="631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사용할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(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소수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×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자연수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)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식을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하나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정해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보세요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👉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곱셈식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: __________ × __________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👉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선택한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: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달리기를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하는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등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" name="Google Shape;133;p5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134" name="Google Shape;134;p5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5"/>
          <p:cNvSpPr/>
          <p:nvPr/>
        </p:nvSpPr>
        <p:spPr>
          <a:xfrm>
            <a:off x="2464965" y="2132562"/>
            <a:ext cx="8397812" cy="7632478"/>
          </a:xfrm>
          <a:custGeom>
            <a:avLst/>
            <a:gdLst/>
            <a:ahLst/>
            <a:cxnLst/>
            <a:rect l="l" t="t" r="r" b="b"/>
            <a:pathLst>
              <a:path w="11197082" h="10176637" extrusionOk="0">
                <a:moveTo>
                  <a:pt x="0" y="0"/>
                </a:moveTo>
                <a:lnTo>
                  <a:pt x="11197082" y="0"/>
                </a:lnTo>
                <a:lnTo>
                  <a:pt x="11197082" y="10176637"/>
                </a:lnTo>
                <a:lnTo>
                  <a:pt x="0" y="101766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701" r="-69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14612731" y="4828461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 extrusionOk="0">
                <a:moveTo>
                  <a:pt x="0" y="0"/>
                </a:moveTo>
                <a:lnTo>
                  <a:pt x="3142679" y="0"/>
                </a:lnTo>
                <a:lnTo>
                  <a:pt x="31426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58" r="-1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클래스팅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샌드박스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접속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11595659" y="4429182"/>
            <a:ext cx="3464166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선생님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6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147" name="Google Shape;147;p6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p6"/>
          <p:cNvSpPr/>
          <p:nvPr/>
        </p:nvSpPr>
        <p:spPr>
          <a:xfrm>
            <a:off x="781498" y="3059706"/>
            <a:ext cx="11583257" cy="5357241"/>
          </a:xfrm>
          <a:custGeom>
            <a:avLst/>
            <a:gdLst/>
            <a:ahLst/>
            <a:cxnLst/>
            <a:rect l="l" t="t" r="r" b="b"/>
            <a:pathLst>
              <a:path w="15444343" h="7142988" extrusionOk="0">
                <a:moveTo>
                  <a:pt x="0" y="0"/>
                </a:moveTo>
                <a:lnTo>
                  <a:pt x="15444343" y="0"/>
                </a:lnTo>
                <a:lnTo>
                  <a:pt x="15444343" y="7142988"/>
                </a:lnTo>
                <a:lnTo>
                  <a:pt x="0" y="7142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853" r="-285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7065235" y="6546075"/>
            <a:ext cx="1174299" cy="913819"/>
          </a:xfrm>
          <a:custGeom>
            <a:avLst/>
            <a:gdLst/>
            <a:ahLst/>
            <a:cxnLst/>
            <a:rect l="l" t="t" r="r" b="b"/>
            <a:pathLst>
              <a:path w="1174299" h="913819" extrusionOk="0">
                <a:moveTo>
                  <a:pt x="0" y="0"/>
                </a:moveTo>
                <a:lnTo>
                  <a:pt x="1174300" y="0"/>
                </a:lnTo>
                <a:lnTo>
                  <a:pt x="1174300" y="913819"/>
                </a:lnTo>
                <a:lnTo>
                  <a:pt x="0" y="9138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254" r="-25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3370886" y="2295487"/>
            <a:ext cx="1174299" cy="913819"/>
          </a:xfrm>
          <a:custGeom>
            <a:avLst/>
            <a:gdLst/>
            <a:ahLst/>
            <a:cxnLst/>
            <a:rect l="l" t="t" r="r" b="b"/>
            <a:pathLst>
              <a:path w="1174299" h="913819" extrusionOk="0">
                <a:moveTo>
                  <a:pt x="0" y="0"/>
                </a:moveTo>
                <a:lnTo>
                  <a:pt x="1174300" y="0"/>
                </a:lnTo>
                <a:lnTo>
                  <a:pt x="1174300" y="913819"/>
                </a:lnTo>
                <a:lnTo>
                  <a:pt x="0" y="9138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254" r="-25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14810908" y="5536540"/>
            <a:ext cx="3272409" cy="2932938"/>
          </a:xfrm>
          <a:custGeom>
            <a:avLst/>
            <a:gdLst/>
            <a:ahLst/>
            <a:cxnLst/>
            <a:rect l="l" t="t" r="r" b="b"/>
            <a:pathLst>
              <a:path w="4363212" h="3910584" extrusionOk="0">
                <a:moveTo>
                  <a:pt x="0" y="0"/>
                </a:moveTo>
                <a:lnTo>
                  <a:pt x="4363212" y="0"/>
                </a:lnTo>
                <a:lnTo>
                  <a:pt x="4363212" y="3910584"/>
                </a:lnTo>
                <a:lnTo>
                  <a:pt x="0" y="39105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27" r="-2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클래스팅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샌드박스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접속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12580524" y="2295475"/>
            <a:ext cx="539400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샌드박스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접속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시작하기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7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162" name="Google Shape;162;p7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7"/>
          <p:cNvSpPr txBox="1"/>
          <p:nvPr/>
        </p:nvSpPr>
        <p:spPr>
          <a:xfrm>
            <a:off x="856905" y="2075400"/>
            <a:ext cx="110778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AI에게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부탁하는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방법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2063441" y="3518945"/>
            <a:ext cx="5133823" cy="5433270"/>
          </a:xfrm>
          <a:custGeom>
            <a:avLst/>
            <a:gdLst/>
            <a:ahLst/>
            <a:cxnLst/>
            <a:rect l="l" t="t" r="r" b="b"/>
            <a:pathLst>
              <a:path w="5133823" h="5433270" extrusionOk="0">
                <a:moveTo>
                  <a:pt x="0" y="0"/>
                </a:moveTo>
                <a:lnTo>
                  <a:pt x="5133823" y="0"/>
                </a:lnTo>
                <a:lnTo>
                  <a:pt x="5133823" y="5433269"/>
                </a:lnTo>
                <a:lnTo>
                  <a:pt x="0" y="54332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1028700" y="3518945"/>
            <a:ext cx="5137175" cy="5433270"/>
          </a:xfrm>
          <a:custGeom>
            <a:avLst/>
            <a:gdLst/>
            <a:ahLst/>
            <a:cxnLst/>
            <a:rect l="l" t="t" r="r" b="b"/>
            <a:pathLst>
              <a:path w="5137175" h="5433270" extrusionOk="0">
                <a:moveTo>
                  <a:pt x="0" y="0"/>
                </a:moveTo>
                <a:lnTo>
                  <a:pt x="5137175" y="0"/>
                </a:lnTo>
                <a:lnTo>
                  <a:pt x="5137175" y="5433269"/>
                </a:lnTo>
                <a:lnTo>
                  <a:pt x="0" y="54332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6657823" y="3518945"/>
            <a:ext cx="5137175" cy="5433270"/>
          </a:xfrm>
          <a:custGeom>
            <a:avLst/>
            <a:gdLst/>
            <a:ahLst/>
            <a:cxnLst/>
            <a:rect l="l" t="t" r="r" b="b"/>
            <a:pathLst>
              <a:path w="5137175" h="5433270" extrusionOk="0">
                <a:moveTo>
                  <a:pt x="0" y="0"/>
                </a:moveTo>
                <a:lnTo>
                  <a:pt x="5137175" y="0"/>
                </a:lnTo>
                <a:lnTo>
                  <a:pt x="5137175" y="5433269"/>
                </a:lnTo>
                <a:lnTo>
                  <a:pt x="0" y="54332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7448764" y="6451507"/>
            <a:ext cx="3390471" cy="2311679"/>
          </a:xfrm>
          <a:custGeom>
            <a:avLst/>
            <a:gdLst/>
            <a:ahLst/>
            <a:cxnLst/>
            <a:rect l="l" t="t" r="r" b="b"/>
            <a:pathLst>
              <a:path w="3390471" h="2311679" extrusionOk="0">
                <a:moveTo>
                  <a:pt x="0" y="0"/>
                </a:moveTo>
                <a:lnTo>
                  <a:pt x="3390472" y="0"/>
                </a:lnTo>
                <a:lnTo>
                  <a:pt x="3390472" y="2311679"/>
                </a:lnTo>
                <a:lnTo>
                  <a:pt x="0" y="23116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81" r="-8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2095609" y="6696075"/>
            <a:ext cx="3003368" cy="2038536"/>
          </a:xfrm>
          <a:custGeom>
            <a:avLst/>
            <a:gdLst/>
            <a:ahLst/>
            <a:cxnLst/>
            <a:rect l="l" t="t" r="r" b="b"/>
            <a:pathLst>
              <a:path w="3003368" h="2038536" extrusionOk="0">
                <a:moveTo>
                  <a:pt x="0" y="0"/>
                </a:moveTo>
                <a:lnTo>
                  <a:pt x="3003367" y="0"/>
                </a:lnTo>
                <a:lnTo>
                  <a:pt x="3003367" y="2038536"/>
                </a:lnTo>
                <a:lnTo>
                  <a:pt x="0" y="2038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13596797" y="6573791"/>
            <a:ext cx="2067111" cy="2067111"/>
          </a:xfrm>
          <a:custGeom>
            <a:avLst/>
            <a:gdLst/>
            <a:ahLst/>
            <a:cxnLst/>
            <a:rect l="l" t="t" r="r" b="b"/>
            <a:pathLst>
              <a:path w="2067111" h="2067111" extrusionOk="0">
                <a:moveTo>
                  <a:pt x="0" y="0"/>
                </a:moveTo>
                <a:lnTo>
                  <a:pt x="2067111" y="0"/>
                </a:lnTo>
                <a:lnTo>
                  <a:pt x="2067111" y="2067111"/>
                </a:lnTo>
                <a:lnTo>
                  <a:pt x="0" y="2067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6625014" y="4352925"/>
            <a:ext cx="5202900" cy="1606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어떤</a:t>
            </a:r>
            <a:r>
              <a:rPr lang="en-US" sz="435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상황인지</a:t>
            </a:r>
            <a:r>
              <a:rPr lang="en-US" sz="435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4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분명히</a:t>
            </a:r>
            <a:r>
              <a:rPr lang="en-US" sz="435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쓰기</a:t>
            </a:r>
            <a:endParaRPr sz="4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1407328" y="4086225"/>
            <a:ext cx="4380000" cy="2437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9"/>
              <a:buFont typeface="Arial"/>
              <a:buNone/>
            </a:pPr>
            <a:r>
              <a:rPr lang="en-US" sz="4399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누구를</a:t>
            </a:r>
            <a:r>
              <a:rPr lang="en-US" sz="4399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99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대상으로</a:t>
            </a:r>
            <a:r>
              <a:rPr lang="en-US" sz="4399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99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만든</a:t>
            </a:r>
            <a:r>
              <a:rPr lang="en-US" sz="4399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99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문제인지</a:t>
            </a:r>
            <a:r>
              <a:rPr lang="en-US" sz="4399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99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알려주기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12409299" y="3981450"/>
            <a:ext cx="4442100" cy="32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9"/>
              <a:buFont typeface="Arial"/>
              <a:buNone/>
            </a:pP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꼭</a:t>
            </a:r>
            <a:r>
              <a:rPr lang="en-US" sz="435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들어갈</a:t>
            </a:r>
            <a:r>
              <a:rPr lang="en-US" sz="435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4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계산식이나</a:t>
            </a:r>
            <a:r>
              <a:rPr lang="en-US" sz="435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4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9"/>
              <a:buFont typeface="Arial"/>
              <a:buNone/>
            </a:pP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조건을</a:t>
            </a:r>
            <a:r>
              <a:rPr lang="en-US" sz="435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5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넣기</a:t>
            </a:r>
            <a:endParaRPr sz="4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9"/>
              <a:buFont typeface="Arial"/>
              <a:buNone/>
            </a:pPr>
            <a:endParaRPr sz="4350" u="none" strike="noStrike" cap="none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8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182" name="Google Shape;182;p8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4" name="Google Shape;184;p8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2539056" y="4018652"/>
            <a:ext cx="13209850" cy="299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‘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너는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초등학교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5학년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수학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출제자야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달리기하는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나오고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, 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0.6 × 8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계산이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들어가는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속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하나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.’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9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" name="Google Shape;192;p9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193" name="Google Shape;193;p9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9"/>
          <p:cNvSpPr/>
          <p:nvPr/>
        </p:nvSpPr>
        <p:spPr>
          <a:xfrm>
            <a:off x="1028700" y="2265902"/>
            <a:ext cx="11143297" cy="6992398"/>
          </a:xfrm>
          <a:custGeom>
            <a:avLst/>
            <a:gdLst/>
            <a:ahLst/>
            <a:cxnLst/>
            <a:rect l="l" t="t" r="r" b="b"/>
            <a:pathLst>
              <a:path w="14857730" h="9323197" extrusionOk="0">
                <a:moveTo>
                  <a:pt x="0" y="0"/>
                </a:moveTo>
                <a:lnTo>
                  <a:pt x="14857730" y="0"/>
                </a:lnTo>
                <a:lnTo>
                  <a:pt x="14857730" y="9323197"/>
                </a:lnTo>
                <a:lnTo>
                  <a:pt x="0" y="93231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97" b="-9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 txBox="1"/>
          <p:nvPr/>
        </p:nvSpPr>
        <p:spPr>
          <a:xfrm>
            <a:off x="12409442" y="2662975"/>
            <a:ext cx="456210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젤로와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대화하기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14622542" y="5920690"/>
            <a:ext cx="3272409" cy="2932938"/>
          </a:xfrm>
          <a:custGeom>
            <a:avLst/>
            <a:gdLst/>
            <a:ahLst/>
            <a:cxnLst/>
            <a:rect l="l" t="t" r="r" b="b"/>
            <a:pathLst>
              <a:path w="4363212" h="3910584" extrusionOk="0">
                <a:moveTo>
                  <a:pt x="0" y="0"/>
                </a:moveTo>
                <a:lnTo>
                  <a:pt x="4363212" y="0"/>
                </a:lnTo>
                <a:lnTo>
                  <a:pt x="4363212" y="3910584"/>
                </a:lnTo>
                <a:lnTo>
                  <a:pt x="0" y="39105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27" r="-2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0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10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206" name="Google Shape;206;p10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8" name="Google Shape;208;p10"/>
          <p:cNvSpPr txBox="1"/>
          <p:nvPr/>
        </p:nvSpPr>
        <p:spPr>
          <a:xfrm>
            <a:off x="12413525" y="2961750"/>
            <a:ext cx="54969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선생님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실시간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모니터링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1028700" y="2036712"/>
            <a:ext cx="11347609" cy="7531989"/>
          </a:xfrm>
          <a:custGeom>
            <a:avLst/>
            <a:gdLst/>
            <a:ahLst/>
            <a:cxnLst/>
            <a:rect l="l" t="t" r="r" b="b"/>
            <a:pathLst>
              <a:path w="15130145" h="10042652" extrusionOk="0">
                <a:moveTo>
                  <a:pt x="0" y="0"/>
                </a:moveTo>
                <a:lnTo>
                  <a:pt x="15130145" y="0"/>
                </a:lnTo>
                <a:lnTo>
                  <a:pt x="15130145" y="10042652"/>
                </a:lnTo>
                <a:lnTo>
                  <a:pt x="0" y="100426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468" b="-4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14612731" y="4828461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 extrusionOk="0">
                <a:moveTo>
                  <a:pt x="0" y="0"/>
                </a:moveTo>
                <a:lnTo>
                  <a:pt x="3142679" y="0"/>
                </a:lnTo>
                <a:lnTo>
                  <a:pt x="31426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58" r="-1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 txBox="1"/>
          <p:nvPr/>
        </p:nvSpPr>
        <p:spPr>
          <a:xfrm>
            <a:off x="856888" y="461582"/>
            <a:ext cx="16615181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클래스팅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실시간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모니터링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1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p11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219" name="Google Shape;219;p11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1" name="Google Shape;221;p11"/>
          <p:cNvSpPr txBox="1"/>
          <p:nvPr/>
        </p:nvSpPr>
        <p:spPr>
          <a:xfrm>
            <a:off x="12413525" y="2961750"/>
            <a:ext cx="53418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선생님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승인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14612731" y="4828461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 extrusionOk="0">
                <a:moveTo>
                  <a:pt x="0" y="0"/>
                </a:moveTo>
                <a:lnTo>
                  <a:pt x="3142679" y="0"/>
                </a:lnTo>
                <a:lnTo>
                  <a:pt x="31426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58" r="-1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1"/>
          <p:cNvSpPr/>
          <p:nvPr/>
        </p:nvSpPr>
        <p:spPr>
          <a:xfrm>
            <a:off x="815940" y="2300811"/>
            <a:ext cx="11258360" cy="6642449"/>
          </a:xfrm>
          <a:custGeom>
            <a:avLst/>
            <a:gdLst/>
            <a:ahLst/>
            <a:cxnLst/>
            <a:rect l="l" t="t" r="r" b="b"/>
            <a:pathLst>
              <a:path w="15011146" h="8856599" extrusionOk="0">
                <a:moveTo>
                  <a:pt x="0" y="0"/>
                </a:moveTo>
                <a:lnTo>
                  <a:pt x="15011146" y="0"/>
                </a:lnTo>
                <a:lnTo>
                  <a:pt x="15011146" y="8856599"/>
                </a:lnTo>
                <a:lnTo>
                  <a:pt x="0" y="88565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4657" b="-465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1"/>
          <p:cNvSpPr txBox="1"/>
          <p:nvPr/>
        </p:nvSpPr>
        <p:spPr>
          <a:xfrm>
            <a:off x="856888" y="461582"/>
            <a:ext cx="16615181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클래스팅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실시간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모니터링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2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1" name="Google Shape;231;p12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232" name="Google Shape;232;p12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2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" name="Google Shape;234;p12"/>
          <p:cNvSpPr/>
          <p:nvPr/>
        </p:nvSpPr>
        <p:spPr>
          <a:xfrm>
            <a:off x="14622542" y="5536540"/>
            <a:ext cx="3272409" cy="2932938"/>
          </a:xfrm>
          <a:custGeom>
            <a:avLst/>
            <a:gdLst/>
            <a:ahLst/>
            <a:cxnLst/>
            <a:rect l="l" t="t" r="r" b="b"/>
            <a:pathLst>
              <a:path w="4363212" h="3910584" extrusionOk="0">
                <a:moveTo>
                  <a:pt x="0" y="0"/>
                </a:moveTo>
                <a:lnTo>
                  <a:pt x="4363212" y="0"/>
                </a:lnTo>
                <a:lnTo>
                  <a:pt x="4363212" y="3910584"/>
                </a:lnTo>
                <a:lnTo>
                  <a:pt x="0" y="39105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7" r="-2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2"/>
          <p:cNvSpPr/>
          <p:nvPr/>
        </p:nvSpPr>
        <p:spPr>
          <a:xfrm>
            <a:off x="1869338" y="2132562"/>
            <a:ext cx="8615077" cy="7764304"/>
          </a:xfrm>
          <a:custGeom>
            <a:avLst/>
            <a:gdLst/>
            <a:ahLst/>
            <a:cxnLst/>
            <a:rect l="l" t="t" r="r" b="b"/>
            <a:pathLst>
              <a:path w="11486769" h="10352405" extrusionOk="0">
                <a:moveTo>
                  <a:pt x="0" y="0"/>
                </a:moveTo>
                <a:lnTo>
                  <a:pt x="11486769" y="0"/>
                </a:lnTo>
                <a:lnTo>
                  <a:pt x="11486769" y="10352405"/>
                </a:lnTo>
                <a:lnTo>
                  <a:pt x="0" y="10352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36" r="-13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2"/>
          <p:cNvSpPr txBox="1"/>
          <p:nvPr/>
        </p:nvSpPr>
        <p:spPr>
          <a:xfrm>
            <a:off x="11184804" y="2330690"/>
            <a:ext cx="603180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젤로와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대화하며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2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나만의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3"/>
          <p:cNvSpPr txBox="1"/>
          <p:nvPr/>
        </p:nvSpPr>
        <p:spPr>
          <a:xfrm>
            <a:off x="856906" y="3359176"/>
            <a:ext cx="5678100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조건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4" name="Google Shape;244;p13"/>
          <p:cNvGrpSpPr/>
          <p:nvPr/>
        </p:nvGrpSpPr>
        <p:grpSpPr>
          <a:xfrm>
            <a:off x="815940" y="4444375"/>
            <a:ext cx="16659321" cy="22289"/>
            <a:chOff x="0" y="0"/>
            <a:chExt cx="22212427" cy="29718"/>
          </a:xfrm>
        </p:grpSpPr>
        <p:sp>
          <p:nvSpPr>
            <p:cNvPr id="245" name="Google Shape;245;p13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7" name="Google Shape;247;p1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4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4" name="Google Shape;254;p14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255" name="Google Shape;255;p14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7" name="Google Shape;257;p14"/>
          <p:cNvSpPr txBox="1"/>
          <p:nvPr/>
        </p:nvSpPr>
        <p:spPr>
          <a:xfrm>
            <a:off x="856888" y="2075412"/>
            <a:ext cx="13773464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조건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바꾸어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새로운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만드는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방법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12063441" y="3518945"/>
            <a:ext cx="5133823" cy="5433270"/>
          </a:xfrm>
          <a:custGeom>
            <a:avLst/>
            <a:gdLst/>
            <a:ahLst/>
            <a:cxnLst/>
            <a:rect l="l" t="t" r="r" b="b"/>
            <a:pathLst>
              <a:path w="5133823" h="5433270" extrusionOk="0">
                <a:moveTo>
                  <a:pt x="0" y="0"/>
                </a:moveTo>
                <a:lnTo>
                  <a:pt x="5133823" y="0"/>
                </a:lnTo>
                <a:lnTo>
                  <a:pt x="5133823" y="5433269"/>
                </a:lnTo>
                <a:lnTo>
                  <a:pt x="0" y="54332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4"/>
          <p:cNvSpPr/>
          <p:nvPr/>
        </p:nvSpPr>
        <p:spPr>
          <a:xfrm>
            <a:off x="1028700" y="3518945"/>
            <a:ext cx="5137175" cy="5433270"/>
          </a:xfrm>
          <a:custGeom>
            <a:avLst/>
            <a:gdLst/>
            <a:ahLst/>
            <a:cxnLst/>
            <a:rect l="l" t="t" r="r" b="b"/>
            <a:pathLst>
              <a:path w="5137175" h="5433270" extrusionOk="0">
                <a:moveTo>
                  <a:pt x="0" y="0"/>
                </a:moveTo>
                <a:lnTo>
                  <a:pt x="5137175" y="0"/>
                </a:lnTo>
                <a:lnTo>
                  <a:pt x="5137175" y="5433269"/>
                </a:lnTo>
                <a:lnTo>
                  <a:pt x="0" y="54332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4"/>
          <p:cNvSpPr/>
          <p:nvPr/>
        </p:nvSpPr>
        <p:spPr>
          <a:xfrm>
            <a:off x="6657823" y="3518945"/>
            <a:ext cx="5137175" cy="5433270"/>
          </a:xfrm>
          <a:custGeom>
            <a:avLst/>
            <a:gdLst/>
            <a:ahLst/>
            <a:cxnLst/>
            <a:rect l="l" t="t" r="r" b="b"/>
            <a:pathLst>
              <a:path w="5137175" h="5433270" extrusionOk="0">
                <a:moveTo>
                  <a:pt x="0" y="0"/>
                </a:moveTo>
                <a:lnTo>
                  <a:pt x="5137175" y="0"/>
                </a:lnTo>
                <a:lnTo>
                  <a:pt x="5137175" y="5433269"/>
                </a:lnTo>
                <a:lnTo>
                  <a:pt x="0" y="54332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1831792" y="6235579"/>
            <a:ext cx="1612456" cy="2303509"/>
          </a:xfrm>
          <a:custGeom>
            <a:avLst/>
            <a:gdLst/>
            <a:ahLst/>
            <a:cxnLst/>
            <a:rect l="l" t="t" r="r" b="b"/>
            <a:pathLst>
              <a:path w="1612456" h="2303509" extrusionOk="0">
                <a:moveTo>
                  <a:pt x="0" y="0"/>
                </a:moveTo>
                <a:lnTo>
                  <a:pt x="1612457" y="0"/>
                </a:lnTo>
                <a:lnTo>
                  <a:pt x="1612457" y="2303510"/>
                </a:lnTo>
                <a:lnTo>
                  <a:pt x="0" y="2303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3739053" y="6298480"/>
            <a:ext cx="1491729" cy="2177707"/>
          </a:xfrm>
          <a:custGeom>
            <a:avLst/>
            <a:gdLst/>
            <a:ahLst/>
            <a:cxnLst/>
            <a:rect l="l" t="t" r="r" b="b"/>
            <a:pathLst>
              <a:path w="1491729" h="2177707" extrusionOk="0">
                <a:moveTo>
                  <a:pt x="0" y="0"/>
                </a:moveTo>
                <a:lnTo>
                  <a:pt x="1491729" y="0"/>
                </a:lnTo>
                <a:lnTo>
                  <a:pt x="1491729" y="2177707"/>
                </a:lnTo>
                <a:lnTo>
                  <a:pt x="0" y="2177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4"/>
          <p:cNvSpPr/>
          <p:nvPr/>
        </p:nvSpPr>
        <p:spPr>
          <a:xfrm>
            <a:off x="7398794" y="6573791"/>
            <a:ext cx="3655233" cy="1503215"/>
          </a:xfrm>
          <a:custGeom>
            <a:avLst/>
            <a:gdLst/>
            <a:ahLst/>
            <a:cxnLst/>
            <a:rect l="l" t="t" r="r" b="b"/>
            <a:pathLst>
              <a:path w="3655233" h="1503215" extrusionOk="0">
                <a:moveTo>
                  <a:pt x="0" y="0"/>
                </a:moveTo>
                <a:lnTo>
                  <a:pt x="3655233" y="0"/>
                </a:lnTo>
                <a:lnTo>
                  <a:pt x="3655233" y="1503214"/>
                </a:lnTo>
                <a:lnTo>
                  <a:pt x="0" y="1503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4"/>
          <p:cNvSpPr/>
          <p:nvPr/>
        </p:nvSpPr>
        <p:spPr>
          <a:xfrm>
            <a:off x="13289375" y="5819775"/>
            <a:ext cx="2681954" cy="2819400"/>
          </a:xfrm>
          <a:custGeom>
            <a:avLst/>
            <a:gdLst/>
            <a:ahLst/>
            <a:cxnLst/>
            <a:rect l="l" t="t" r="r" b="b"/>
            <a:pathLst>
              <a:path w="2681954" h="2819400" extrusionOk="0">
                <a:moveTo>
                  <a:pt x="0" y="0"/>
                </a:moveTo>
                <a:lnTo>
                  <a:pt x="2681954" y="0"/>
                </a:lnTo>
                <a:lnTo>
                  <a:pt x="2681954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4"/>
          <p:cNvSpPr txBox="1"/>
          <p:nvPr/>
        </p:nvSpPr>
        <p:spPr>
          <a:xfrm>
            <a:off x="6625014" y="4352925"/>
            <a:ext cx="520279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단위</a:t>
            </a:r>
            <a:r>
              <a:rPr lang="en-US" sz="50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0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4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조건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4"/>
          <p:cNvSpPr txBox="1"/>
          <p:nvPr/>
        </p:nvSpPr>
        <p:spPr>
          <a:xfrm>
            <a:off x="1407328" y="4086225"/>
            <a:ext cx="4379928" cy="1846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수의</a:t>
            </a:r>
            <a:r>
              <a:rPr lang="en-US" sz="50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0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크기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9"/>
              <a:buFont typeface="Arial"/>
              <a:buNone/>
            </a:pPr>
            <a:r>
              <a:rPr lang="en-US" sz="4999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4"/>
          <p:cNvSpPr txBox="1"/>
          <p:nvPr/>
        </p:nvSpPr>
        <p:spPr>
          <a:xfrm>
            <a:off x="12409299" y="4086225"/>
            <a:ext cx="4442108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묻는</a:t>
            </a:r>
            <a:r>
              <a:rPr lang="en-US" sz="50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0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5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15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276" name="Google Shape;276;p15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5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p15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조건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984807" y="3300639"/>
            <a:ext cx="16318386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‘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방금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문제에서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달린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날을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8일에서 11일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로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다시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.’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‘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방금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문제에서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묻는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전체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길이가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아니라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남은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길이를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묻는</a:t>
            </a:r>
            <a:r>
              <a:rPr lang="en-US" sz="54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.’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6" name="Google Shape;286;p16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287" name="Google Shape;287;p16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6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9" name="Google Shape;289;p16"/>
          <p:cNvSpPr/>
          <p:nvPr/>
        </p:nvSpPr>
        <p:spPr>
          <a:xfrm>
            <a:off x="14622542" y="5792665"/>
            <a:ext cx="3272409" cy="2932938"/>
          </a:xfrm>
          <a:custGeom>
            <a:avLst/>
            <a:gdLst/>
            <a:ahLst/>
            <a:cxnLst/>
            <a:rect l="l" t="t" r="r" b="b"/>
            <a:pathLst>
              <a:path w="4363212" h="3910584" extrusionOk="0">
                <a:moveTo>
                  <a:pt x="0" y="0"/>
                </a:moveTo>
                <a:lnTo>
                  <a:pt x="4363212" y="0"/>
                </a:lnTo>
                <a:lnTo>
                  <a:pt x="4363212" y="3910584"/>
                </a:lnTo>
                <a:lnTo>
                  <a:pt x="0" y="39105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7" r="-2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1869338" y="2132562"/>
            <a:ext cx="8615077" cy="7764304"/>
          </a:xfrm>
          <a:custGeom>
            <a:avLst/>
            <a:gdLst/>
            <a:ahLst/>
            <a:cxnLst/>
            <a:rect l="l" t="t" r="r" b="b"/>
            <a:pathLst>
              <a:path w="11486769" h="10352405" extrusionOk="0">
                <a:moveTo>
                  <a:pt x="0" y="0"/>
                </a:moveTo>
                <a:lnTo>
                  <a:pt x="11486769" y="0"/>
                </a:lnTo>
                <a:lnTo>
                  <a:pt x="11486769" y="10352405"/>
                </a:lnTo>
                <a:lnTo>
                  <a:pt x="0" y="10352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67" r="-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6"/>
          <p:cNvSpPr txBox="1"/>
          <p:nvPr/>
        </p:nvSpPr>
        <p:spPr>
          <a:xfrm>
            <a:off x="11227479" y="2736190"/>
            <a:ext cx="6031821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젤로와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대화하며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조건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바꾸기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7"/>
          <p:cNvSpPr txBox="1"/>
          <p:nvPr/>
        </p:nvSpPr>
        <p:spPr>
          <a:xfrm>
            <a:off x="856906" y="3359175"/>
            <a:ext cx="6062400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검토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비교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9" name="Google Shape;299;p17"/>
          <p:cNvGrpSpPr/>
          <p:nvPr/>
        </p:nvGrpSpPr>
        <p:grpSpPr>
          <a:xfrm>
            <a:off x="815940" y="4444375"/>
            <a:ext cx="16659321" cy="22289"/>
            <a:chOff x="0" y="0"/>
            <a:chExt cx="22212427" cy="29718"/>
          </a:xfrm>
        </p:grpSpPr>
        <p:sp>
          <p:nvSpPr>
            <p:cNvPr id="300" name="Google Shape;300;p17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7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2" name="Google Shape;302;p17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9" name="Google Shape;309;p18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310" name="Google Shape;310;p18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Google Shape;312;p18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검토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비교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검토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8"/>
          <p:cNvSpPr txBox="1"/>
          <p:nvPr/>
        </p:nvSpPr>
        <p:spPr>
          <a:xfrm>
            <a:off x="815940" y="2168868"/>
            <a:ext cx="17222810" cy="753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만든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점검하기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5829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모두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주어져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있고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답을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구할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있나요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5829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m, cm, L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같은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단위가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제대로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쓰였나요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5829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무엇을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구하라는지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정확히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있나요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5829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소수의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곱셈을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활용하여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해결해야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하는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문제인가요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dirty="0"/>
          </a:p>
          <a:p>
            <a:pPr marL="582930" marR="0" lvl="1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\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2400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수정하고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자신의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언어로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표현하기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모둠친구들과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결과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공유하기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(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친구들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풀어보기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9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0" name="Google Shape;320;p19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321" name="Google Shape;321;p19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19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검토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비교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비교하기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-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심화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9"/>
          <p:cNvSpPr txBox="1"/>
          <p:nvPr/>
        </p:nvSpPr>
        <p:spPr>
          <a:xfrm>
            <a:off x="815938" y="2828238"/>
            <a:ext cx="16443300" cy="598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🔍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달라진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 </a:t>
            </a: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🔍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어려운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 </a:t>
            </a: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🔍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어렵다고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생각한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이유는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0"/>
          <p:cNvSpPr txBox="1"/>
          <p:nvPr/>
        </p:nvSpPr>
        <p:spPr>
          <a:xfrm>
            <a:off x="856903" y="3359174"/>
            <a:ext cx="7001400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제출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1" name="Google Shape;331;p20"/>
          <p:cNvGrpSpPr/>
          <p:nvPr/>
        </p:nvGrpSpPr>
        <p:grpSpPr>
          <a:xfrm>
            <a:off x="815940" y="4444375"/>
            <a:ext cx="16659321" cy="22289"/>
            <a:chOff x="0" y="0"/>
            <a:chExt cx="22212427" cy="29718"/>
          </a:xfrm>
        </p:grpSpPr>
        <p:sp>
          <p:nvSpPr>
            <p:cNvPr id="332" name="Google Shape;332;p20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0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4" name="Google Shape;334;p20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1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21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342" name="Google Shape;342;p21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1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4" name="Google Shape;344;p21"/>
          <p:cNvSpPr/>
          <p:nvPr/>
        </p:nvSpPr>
        <p:spPr>
          <a:xfrm>
            <a:off x="14622542" y="5536540"/>
            <a:ext cx="3272409" cy="2932938"/>
          </a:xfrm>
          <a:custGeom>
            <a:avLst/>
            <a:gdLst/>
            <a:ahLst/>
            <a:cxnLst/>
            <a:rect l="l" t="t" r="r" b="b"/>
            <a:pathLst>
              <a:path w="4363212" h="3910584" extrusionOk="0">
                <a:moveTo>
                  <a:pt x="0" y="0"/>
                </a:moveTo>
                <a:lnTo>
                  <a:pt x="4363212" y="0"/>
                </a:lnTo>
                <a:lnTo>
                  <a:pt x="4363212" y="3910584"/>
                </a:lnTo>
                <a:lnTo>
                  <a:pt x="0" y="39105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7" r="-2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1"/>
          <p:cNvSpPr/>
          <p:nvPr/>
        </p:nvSpPr>
        <p:spPr>
          <a:xfrm>
            <a:off x="815940" y="2375773"/>
            <a:ext cx="10975086" cy="6996588"/>
          </a:xfrm>
          <a:custGeom>
            <a:avLst/>
            <a:gdLst/>
            <a:ahLst/>
            <a:cxnLst/>
            <a:rect l="l" t="t" r="r" b="b"/>
            <a:pathLst>
              <a:path w="14633448" h="9328785" extrusionOk="0">
                <a:moveTo>
                  <a:pt x="0" y="0"/>
                </a:moveTo>
                <a:lnTo>
                  <a:pt x="14633448" y="0"/>
                </a:lnTo>
                <a:lnTo>
                  <a:pt x="14633448" y="9328785"/>
                </a:lnTo>
                <a:lnTo>
                  <a:pt x="0" y="9328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997" r="-99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1"/>
          <p:cNvSpPr txBox="1"/>
          <p:nvPr/>
        </p:nvSpPr>
        <p:spPr>
          <a:xfrm>
            <a:off x="12016950" y="3419000"/>
            <a:ext cx="53601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제출하기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1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제출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2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39" cy="392621"/>
          </a:xfrm>
          <a:custGeom>
            <a:avLst/>
            <a:gdLst/>
            <a:ahLst/>
            <a:cxnLst/>
            <a:rect l="l" t="t" r="r" b="b"/>
            <a:pathLst>
              <a:path w="2752852" h="523494" extrusionOk="0">
                <a:moveTo>
                  <a:pt x="0" y="0"/>
                </a:moveTo>
                <a:lnTo>
                  <a:pt x="2752852" y="0"/>
                </a:lnTo>
                <a:lnTo>
                  <a:pt x="2752852" y="523494"/>
                </a:lnTo>
                <a:lnTo>
                  <a:pt x="0" y="523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4" name="Google Shape;354;p22"/>
          <p:cNvGrpSpPr/>
          <p:nvPr/>
        </p:nvGrpSpPr>
        <p:grpSpPr>
          <a:xfrm>
            <a:off x="815940" y="1794424"/>
            <a:ext cx="16659321" cy="22288"/>
            <a:chOff x="0" y="0"/>
            <a:chExt cx="22212427" cy="29718"/>
          </a:xfrm>
        </p:grpSpPr>
        <p:sp>
          <p:nvSpPr>
            <p:cNvPr id="355" name="Google Shape;355;p22"/>
            <p:cNvSpPr/>
            <p:nvPr/>
          </p:nvSpPr>
          <p:spPr>
            <a:xfrm>
              <a:off x="8509" y="8509"/>
              <a:ext cx="22195409" cy="12700"/>
            </a:xfrm>
            <a:custGeom>
              <a:avLst/>
              <a:gdLst/>
              <a:ahLst/>
              <a:cxnLst/>
              <a:rect l="l" t="t" r="r" b="b"/>
              <a:pathLst>
                <a:path w="22195409" h="12700" extrusionOk="0">
                  <a:moveTo>
                    <a:pt x="0" y="0"/>
                  </a:moveTo>
                  <a:lnTo>
                    <a:pt x="22195409" y="0"/>
                  </a:lnTo>
                  <a:lnTo>
                    <a:pt x="22195409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22"/>
            <p:cNvSpPr/>
            <p:nvPr/>
          </p:nvSpPr>
          <p:spPr>
            <a:xfrm>
              <a:off x="0" y="0"/>
              <a:ext cx="22212427" cy="29718"/>
            </a:xfrm>
            <a:custGeom>
              <a:avLst/>
              <a:gdLst/>
              <a:ahLst/>
              <a:cxnLst/>
              <a:rect l="l" t="t" r="r" b="b"/>
              <a:pathLst>
                <a:path w="22212427" h="29718" extrusionOk="0">
                  <a:moveTo>
                    <a:pt x="8509" y="0"/>
                  </a:moveTo>
                  <a:lnTo>
                    <a:pt x="22203918" y="0"/>
                  </a:lnTo>
                  <a:cubicBezTo>
                    <a:pt x="22208617" y="0"/>
                    <a:pt x="22212427" y="3810"/>
                    <a:pt x="22212427" y="8509"/>
                  </a:cubicBezTo>
                  <a:lnTo>
                    <a:pt x="22212427" y="21209"/>
                  </a:lnTo>
                  <a:cubicBezTo>
                    <a:pt x="22212427" y="25908"/>
                    <a:pt x="22208617" y="29718"/>
                    <a:pt x="22203918" y="29718"/>
                  </a:cubicBezTo>
                  <a:lnTo>
                    <a:pt x="8509" y="29718"/>
                  </a:lnTo>
                  <a:cubicBezTo>
                    <a:pt x="3810" y="29591"/>
                    <a:pt x="0" y="25781"/>
                    <a:pt x="0" y="21209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21209"/>
                  </a:lnTo>
                  <a:lnTo>
                    <a:pt x="8509" y="21209"/>
                  </a:lnTo>
                  <a:lnTo>
                    <a:pt x="8509" y="12700"/>
                  </a:lnTo>
                  <a:lnTo>
                    <a:pt x="22203918" y="12700"/>
                  </a:lnTo>
                  <a:lnTo>
                    <a:pt x="22203918" y="21209"/>
                  </a:lnTo>
                  <a:lnTo>
                    <a:pt x="22195408" y="21209"/>
                  </a:lnTo>
                  <a:lnTo>
                    <a:pt x="22195408" y="8509"/>
                  </a:lnTo>
                  <a:lnTo>
                    <a:pt x="22203918" y="8509"/>
                  </a:lnTo>
                  <a:lnTo>
                    <a:pt x="222039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7" name="Google Shape;357;p22"/>
          <p:cNvSpPr/>
          <p:nvPr/>
        </p:nvSpPr>
        <p:spPr>
          <a:xfrm>
            <a:off x="12403439" y="5650212"/>
            <a:ext cx="4669258" cy="4114783"/>
          </a:xfrm>
          <a:custGeom>
            <a:avLst/>
            <a:gdLst/>
            <a:ahLst/>
            <a:cxnLst/>
            <a:rect l="l" t="t" r="r" b="b"/>
            <a:pathLst>
              <a:path w="4669258" h="4114783" extrusionOk="0">
                <a:moveTo>
                  <a:pt x="0" y="0"/>
                </a:moveTo>
                <a:lnTo>
                  <a:pt x="4669258" y="0"/>
                </a:lnTo>
                <a:lnTo>
                  <a:pt x="4669258" y="4114783"/>
                </a:lnTo>
                <a:lnTo>
                  <a:pt x="0" y="4114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2"/>
          <p:cNvSpPr txBox="1"/>
          <p:nvPr/>
        </p:nvSpPr>
        <p:spPr>
          <a:xfrm>
            <a:off x="856888" y="461582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다음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시간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2"/>
          <p:cNvSpPr txBox="1"/>
          <p:nvPr/>
        </p:nvSpPr>
        <p:spPr>
          <a:xfrm>
            <a:off x="1624851" y="2578608"/>
            <a:ext cx="14445110" cy="553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다음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시간에는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이번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단원에서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내용을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정리해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볼거예요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“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다음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시간에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만나요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!”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Macintosh PowerPoint</Application>
  <PresentationFormat>사용자 지정</PresentationFormat>
  <Paragraphs>94</Paragraphs>
  <Slides>22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6" baseType="lpstr">
      <vt:lpstr>Pretendard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이 가영</cp:lastModifiedBy>
  <cp:revision>1</cp:revision>
  <dcterms:created xsi:type="dcterms:W3CDTF">2006-08-16T00:00:00Z</dcterms:created>
  <dcterms:modified xsi:type="dcterms:W3CDTF">2026-02-09T01:32:32Z</dcterms:modified>
</cp:coreProperties>
</file>