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8288000" cy="10287000"/>
  <p:notesSz cx="6858000" cy="9144000"/>
  <p:embeddedFontLst>
    <p:embeddedFont>
      <p:font typeface="NanumGothic" panose="020D0604000000000000" pitchFamily="34" charset="-127"/>
      <p:regular r:id="rId33"/>
      <p:bold r:id="rId34"/>
    </p:embeddedFont>
    <p:embeddedFont>
      <p:font typeface="Pretendard" panose="02000503000000020004" pitchFamily="2" charset="-127"/>
      <p:regular r:id="rId35"/>
      <p:bold r:id="rId36"/>
    </p:embeddedFont>
    <p:embeddedFont>
      <p:font typeface="Nanum Gothic" panose="020D0604000000000000" pitchFamily="34" charset="-127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jEHBP97UATlBI3n89h3PgROuEg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80" d="100"/>
          <a:sy n="80" d="100"/>
        </p:scale>
        <p:origin x="472" y="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7" name="Google Shape;2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6" name="Google Shape;26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8" name="Google Shape;27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6" name="Google Shape;28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8" name="Google Shape;29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8" name="Google Shape;30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6" name="Google Shape;3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7" name="Google Shape;32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0" name="Google Shape;34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4" name="Google Shape;36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3" name="Google Shape;37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4" name="Google Shape;38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5" name="Google Shape;39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6" name="Google Shape;40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7" name="Google Shape;41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7" name="Google Shape;42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5" name="Google Shape;43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6" name="Google Shape;44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num Gothic"/>
              <a:buNone/>
              <a:defRPr sz="4400" b="1" i="0" u="none" strike="noStrike" cap="none">
                <a:solidFill>
                  <a:schemeClr val="dk1"/>
                </a:solidFill>
                <a:latin typeface="NanumGothic"/>
                <a:ea typeface="NanumGothic"/>
                <a:cs typeface="NanumGothic"/>
                <a:sym typeface="Nanum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anum Gothic"/>
              <a:buNone/>
              <a:defRPr sz="1800" b="1" i="0" u="none" strike="noStrike" cap="none">
                <a:solidFill>
                  <a:srgbClr val="000000"/>
                </a:solidFill>
                <a:latin typeface="NanumGothic"/>
                <a:ea typeface="NanumGothic"/>
                <a:cs typeface="NanumGothic"/>
                <a:sym typeface="Nanum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anum Gothic"/>
              <a:buNone/>
              <a:defRPr sz="1800" b="1" i="0" u="none" strike="noStrike" cap="none">
                <a:solidFill>
                  <a:srgbClr val="000000"/>
                </a:solidFill>
                <a:latin typeface="NanumGothic"/>
                <a:ea typeface="NanumGothic"/>
                <a:cs typeface="NanumGothic"/>
                <a:sym typeface="Nanum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anum Gothic"/>
              <a:buNone/>
              <a:defRPr sz="1800" b="1" i="0" u="none" strike="noStrike" cap="none">
                <a:solidFill>
                  <a:srgbClr val="000000"/>
                </a:solidFill>
                <a:latin typeface="NanumGothic"/>
                <a:ea typeface="NanumGothic"/>
                <a:cs typeface="NanumGothic"/>
                <a:sym typeface="Nanum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anum Gothic"/>
              <a:buNone/>
              <a:defRPr sz="1800" b="1" i="0" u="none" strike="noStrike" cap="none">
                <a:solidFill>
                  <a:srgbClr val="000000"/>
                </a:solidFill>
                <a:latin typeface="NanumGothic"/>
                <a:ea typeface="NanumGothic"/>
                <a:cs typeface="NanumGothic"/>
                <a:sym typeface="Nanum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anum Gothic"/>
              <a:buNone/>
              <a:defRPr sz="1800" b="1" i="0" u="none" strike="noStrike" cap="none">
                <a:solidFill>
                  <a:srgbClr val="000000"/>
                </a:solidFill>
                <a:latin typeface="NanumGothic"/>
                <a:ea typeface="NanumGothic"/>
                <a:cs typeface="NanumGothic"/>
                <a:sym typeface="Nanum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anum Gothic"/>
              <a:buNone/>
              <a:defRPr sz="1800" b="1" i="0" u="none" strike="noStrike" cap="none">
                <a:solidFill>
                  <a:srgbClr val="000000"/>
                </a:solidFill>
                <a:latin typeface="NanumGothic"/>
                <a:ea typeface="NanumGothic"/>
                <a:cs typeface="NanumGothic"/>
                <a:sym typeface="Nanum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anum Gothic"/>
              <a:buNone/>
              <a:defRPr sz="1800" b="1" i="0" u="none" strike="noStrike" cap="none">
                <a:solidFill>
                  <a:srgbClr val="000000"/>
                </a:solidFill>
                <a:latin typeface="NanumGothic"/>
                <a:ea typeface="NanumGothic"/>
                <a:cs typeface="NanumGothic"/>
                <a:sym typeface="Nanum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anum Gothic"/>
              <a:buNone/>
              <a:defRPr sz="1800" b="1" i="0" u="none" strike="noStrike" cap="none">
                <a:solidFill>
                  <a:srgbClr val="000000"/>
                </a:solidFill>
                <a:latin typeface="NanumGothic"/>
                <a:ea typeface="NanumGothic"/>
                <a:cs typeface="NanumGothic"/>
                <a:sym typeface="Nanum Gothic"/>
              </a:defRPr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anum Gothic"/>
              <a:buChar char="•"/>
              <a:defRPr sz="3200" b="1" i="0" u="none" strike="noStrike" cap="none">
                <a:solidFill>
                  <a:schemeClr val="dk1"/>
                </a:solidFill>
                <a:latin typeface="NanumGothic"/>
                <a:ea typeface="NanumGothic"/>
                <a:cs typeface="NanumGothic"/>
                <a:sym typeface="Nanum Gothic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Gothic"/>
              <a:buChar char="–"/>
              <a:defRPr sz="2800" b="1" i="0" u="none" strike="noStrike" cap="none">
                <a:solidFill>
                  <a:schemeClr val="dk1"/>
                </a:solidFill>
                <a:latin typeface="NanumGothic"/>
                <a:ea typeface="NanumGothic"/>
                <a:cs typeface="NanumGothic"/>
                <a:sym typeface="Nanum Gothic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anum Gothic"/>
              <a:buChar char="•"/>
              <a:defRPr sz="2400" b="1" i="0" u="none" strike="noStrike" cap="none">
                <a:solidFill>
                  <a:schemeClr val="dk1"/>
                </a:solidFill>
                <a:latin typeface="NanumGothic"/>
                <a:ea typeface="NanumGothic"/>
                <a:cs typeface="NanumGothic"/>
                <a:sym typeface="Nanum Gothic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anum Gothic"/>
              <a:buChar char="–"/>
              <a:defRPr sz="2000" b="1" i="0" u="none" strike="noStrike" cap="none">
                <a:solidFill>
                  <a:schemeClr val="dk1"/>
                </a:solidFill>
                <a:latin typeface="NanumGothic"/>
                <a:ea typeface="NanumGothic"/>
                <a:cs typeface="NanumGothic"/>
                <a:sym typeface="Nanum Gothic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anum Gothic"/>
              <a:buChar char="»"/>
              <a:defRPr sz="2000" b="1" i="0" u="none" strike="noStrike" cap="none">
                <a:solidFill>
                  <a:schemeClr val="dk1"/>
                </a:solidFill>
                <a:latin typeface="NanumGothic"/>
                <a:ea typeface="NanumGothic"/>
                <a:cs typeface="NanumGothic"/>
                <a:sym typeface="Nanum Gothic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anum Gothic"/>
              <a:buChar char="•"/>
              <a:defRPr sz="2000" b="1" i="0" u="none" strike="noStrike" cap="none">
                <a:solidFill>
                  <a:schemeClr val="dk1"/>
                </a:solidFill>
                <a:latin typeface="NanumGothic"/>
                <a:ea typeface="NanumGothic"/>
                <a:cs typeface="NanumGothic"/>
                <a:sym typeface="Nanum Gothic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anum Gothic"/>
              <a:buChar char="•"/>
              <a:defRPr sz="2000" b="1" i="0" u="none" strike="noStrike" cap="none">
                <a:solidFill>
                  <a:schemeClr val="dk1"/>
                </a:solidFill>
                <a:latin typeface="NanumGothic"/>
                <a:ea typeface="NanumGothic"/>
                <a:cs typeface="NanumGothic"/>
                <a:sym typeface="Nanum Gothic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anum Gothic"/>
              <a:buChar char="•"/>
              <a:defRPr sz="2000" b="1" i="0" u="none" strike="noStrike" cap="none">
                <a:solidFill>
                  <a:schemeClr val="dk1"/>
                </a:solidFill>
                <a:latin typeface="NanumGothic"/>
                <a:ea typeface="NanumGothic"/>
                <a:cs typeface="NanumGothic"/>
                <a:sym typeface="Nanum Gothic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anum Gothic"/>
              <a:buChar char="•"/>
              <a:defRPr sz="2000" b="1" i="0" u="none" strike="noStrike" cap="none">
                <a:solidFill>
                  <a:schemeClr val="dk1"/>
                </a:solidFill>
                <a:latin typeface="NanumGothic"/>
                <a:ea typeface="NanumGothic"/>
                <a:cs typeface="NanumGothic"/>
                <a:sym typeface="Nanum Gothic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820702" y="8791365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2547856" y="4419390"/>
            <a:ext cx="4414610" cy="4381500"/>
          </a:xfrm>
          <a:custGeom>
            <a:avLst/>
            <a:gdLst/>
            <a:ahLst/>
            <a:cxnLst/>
            <a:rect l="l" t="t" r="r" b="b"/>
            <a:pathLst>
              <a:path w="4414610" h="4381500" extrusionOk="0">
                <a:moveTo>
                  <a:pt x="0" y="0"/>
                </a:moveTo>
                <a:lnTo>
                  <a:pt x="4414609" y="0"/>
                </a:lnTo>
                <a:lnTo>
                  <a:pt x="4414609" y="4381500"/>
                </a:lnTo>
                <a:lnTo>
                  <a:pt x="0" y="438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047026" y="2203418"/>
            <a:ext cx="16639215" cy="4570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75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AI </a:t>
            </a: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활용</a:t>
            </a:r>
            <a:r>
              <a:rPr lang="en-US" sz="75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감염병</a:t>
            </a:r>
            <a:r>
              <a:rPr lang="en-US" sz="75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예방</a:t>
            </a:r>
            <a:r>
              <a:rPr lang="en-US" sz="75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75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75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endParaRPr sz="75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856888" y="556832"/>
            <a:ext cx="13610376" cy="21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AI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활용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감염병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예방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914174" y="2747322"/>
            <a:ext cx="2864456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성취기준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914174" y="3620155"/>
            <a:ext cx="16557895" cy="1440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[4과08-03]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건강한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생활을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위해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필요한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감염병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예방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수칙을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공유하고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, 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생활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속에서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실천할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있다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815940" y="6049030"/>
            <a:ext cx="2864456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학습목표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815940" y="6921863"/>
            <a:ext cx="17051535" cy="1440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감염과정과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예방수칙을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이해하고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AI를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활용해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대본을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39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있다</a:t>
            </a:r>
            <a:r>
              <a:rPr lang="en-US" sz="39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856888" y="3330607"/>
            <a:ext cx="6986950" cy="8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생각열기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820702" y="444913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856887" y="556831"/>
            <a:ext cx="17116787" cy="21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생각열기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손을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안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씻고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간식을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먹으면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1380470" y="2379536"/>
            <a:ext cx="3705133" cy="6660912"/>
          </a:xfrm>
          <a:custGeom>
            <a:avLst/>
            <a:gdLst/>
            <a:ahLst/>
            <a:cxnLst/>
            <a:rect l="l" t="t" r="r" b="b"/>
            <a:pathLst>
              <a:path w="3705133" h="6660912" extrusionOk="0">
                <a:moveTo>
                  <a:pt x="0" y="0"/>
                </a:moveTo>
                <a:lnTo>
                  <a:pt x="3705133" y="0"/>
                </a:lnTo>
                <a:lnTo>
                  <a:pt x="3705133" y="6660912"/>
                </a:lnTo>
                <a:lnTo>
                  <a:pt x="0" y="6660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6598328" y="3051068"/>
            <a:ext cx="11177073" cy="620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여러분의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경험을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나눠볼까요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밖에서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놀고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들어와서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손을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씻지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않고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바로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음식을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먹은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적이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있나요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그때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어떤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일이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있었나요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856900" y="556825"/>
            <a:ext cx="13377300" cy="21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생각열기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기침할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때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입을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가리지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않으면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856898" y="2966849"/>
            <a:ext cx="4434685" cy="5616883"/>
          </a:xfrm>
          <a:custGeom>
            <a:avLst/>
            <a:gdLst/>
            <a:ahLst/>
            <a:cxnLst/>
            <a:rect l="l" t="t" r="r" b="b"/>
            <a:pathLst>
              <a:path w="5156610" h="6240981" extrusionOk="0">
                <a:moveTo>
                  <a:pt x="0" y="0"/>
                </a:moveTo>
                <a:lnTo>
                  <a:pt x="5156610" y="0"/>
                </a:lnTo>
                <a:lnTo>
                  <a:pt x="5156610" y="6240981"/>
                </a:lnTo>
                <a:lnTo>
                  <a:pt x="0" y="62409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6033808" y="3307456"/>
            <a:ext cx="12501600" cy="542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여러분의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경험을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나눠볼까요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기침할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때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입을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가리지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않은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적이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있나요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만약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가리지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않는다면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어떻게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될까요</a:t>
            </a:r>
            <a:r>
              <a:rPr lang="en-US" sz="48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6"/>
          <p:cNvSpPr txBox="1"/>
          <p:nvPr/>
        </p:nvSpPr>
        <p:spPr>
          <a:xfrm>
            <a:off x="856902" y="3330600"/>
            <a:ext cx="5527500" cy="8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820702" y="444913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7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7"/>
          <p:cNvGrpSpPr/>
          <p:nvPr/>
        </p:nvGrpSpPr>
        <p:grpSpPr>
          <a:xfrm>
            <a:off x="12063439" y="3825032"/>
            <a:ext cx="5133824" cy="5433268"/>
            <a:chOff x="0" y="-28575"/>
            <a:chExt cx="1352118" cy="1430984"/>
          </a:xfrm>
        </p:grpSpPr>
        <p:sp>
          <p:nvSpPr>
            <p:cNvPr id="146" name="Google Shape;146;p7"/>
            <p:cNvSpPr/>
            <p:nvPr/>
          </p:nvSpPr>
          <p:spPr>
            <a:xfrm>
              <a:off x="0" y="0"/>
              <a:ext cx="1352118" cy="1402409"/>
            </a:xfrm>
            <a:custGeom>
              <a:avLst/>
              <a:gdLst/>
              <a:ahLst/>
              <a:cxnLst/>
              <a:rect l="l" t="t" r="r" b="b"/>
              <a:pathLst>
                <a:path w="1352118" h="1402409" extrusionOk="0">
                  <a:moveTo>
                    <a:pt x="76909" y="0"/>
                  </a:moveTo>
                  <a:lnTo>
                    <a:pt x="1275209" y="0"/>
                  </a:lnTo>
                  <a:cubicBezTo>
                    <a:pt x="1295607" y="0"/>
                    <a:pt x="1315169" y="8103"/>
                    <a:pt x="1329592" y="22526"/>
                  </a:cubicBezTo>
                  <a:cubicBezTo>
                    <a:pt x="1344015" y="36949"/>
                    <a:pt x="1352118" y="56512"/>
                    <a:pt x="1352118" y="76909"/>
                  </a:cubicBezTo>
                  <a:lnTo>
                    <a:pt x="1352118" y="1325500"/>
                  </a:lnTo>
                  <a:cubicBezTo>
                    <a:pt x="1352118" y="1367976"/>
                    <a:pt x="1317685" y="1402409"/>
                    <a:pt x="1275209" y="1402409"/>
                  </a:cubicBezTo>
                  <a:lnTo>
                    <a:pt x="76909" y="1402409"/>
                  </a:lnTo>
                  <a:cubicBezTo>
                    <a:pt x="34433" y="1402409"/>
                    <a:pt x="0" y="1367976"/>
                    <a:pt x="0" y="1325500"/>
                  </a:cubicBezTo>
                  <a:lnTo>
                    <a:pt x="0" y="76909"/>
                  </a:lnTo>
                  <a:cubicBezTo>
                    <a:pt x="0" y="34433"/>
                    <a:pt x="34433" y="0"/>
                    <a:pt x="769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7"/>
            <p:cNvSpPr txBox="1"/>
            <p:nvPr/>
          </p:nvSpPr>
          <p:spPr>
            <a:xfrm>
              <a:off x="0" y="-28575"/>
              <a:ext cx="1352118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7"/>
          <p:cNvSpPr txBox="1"/>
          <p:nvPr/>
        </p:nvSpPr>
        <p:spPr>
          <a:xfrm>
            <a:off x="856904" y="556825"/>
            <a:ext cx="133278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과정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7"/>
          <p:cNvSpPr txBox="1"/>
          <p:nvPr/>
        </p:nvSpPr>
        <p:spPr>
          <a:xfrm>
            <a:off x="2513832" y="2490513"/>
            <a:ext cx="21669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접촉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8058662" y="2538525"/>
            <a:ext cx="23355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비말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7"/>
          <p:cNvSpPr txBox="1"/>
          <p:nvPr/>
        </p:nvSpPr>
        <p:spPr>
          <a:xfrm>
            <a:off x="14184687" y="2480713"/>
            <a:ext cx="70104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침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" name="Google Shape;152;p7"/>
          <p:cNvGrpSpPr/>
          <p:nvPr/>
        </p:nvGrpSpPr>
        <p:grpSpPr>
          <a:xfrm>
            <a:off x="1028700" y="3825032"/>
            <a:ext cx="5137173" cy="5433268"/>
            <a:chOff x="0" y="-28575"/>
            <a:chExt cx="1353000" cy="1430984"/>
          </a:xfrm>
        </p:grpSpPr>
        <p:sp>
          <p:nvSpPr>
            <p:cNvPr id="153" name="Google Shape;153;p7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 extrusionOk="0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" name="Google Shape;155;p7"/>
          <p:cNvGrpSpPr/>
          <p:nvPr/>
        </p:nvGrpSpPr>
        <p:grpSpPr>
          <a:xfrm>
            <a:off x="6657824" y="3825032"/>
            <a:ext cx="5137173" cy="5433268"/>
            <a:chOff x="0" y="-28575"/>
            <a:chExt cx="1353000" cy="1430984"/>
          </a:xfrm>
        </p:grpSpPr>
        <p:sp>
          <p:nvSpPr>
            <p:cNvPr id="156" name="Google Shape;156;p7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 extrusionOk="0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7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7"/>
          <p:cNvSpPr/>
          <p:nvPr/>
        </p:nvSpPr>
        <p:spPr>
          <a:xfrm>
            <a:off x="1105051" y="4909144"/>
            <a:ext cx="4984471" cy="3713431"/>
          </a:xfrm>
          <a:custGeom>
            <a:avLst/>
            <a:gdLst/>
            <a:ahLst/>
            <a:cxnLst/>
            <a:rect l="l" t="t" r="r" b="b"/>
            <a:pathLst>
              <a:path w="4984471" h="3713431" extrusionOk="0">
                <a:moveTo>
                  <a:pt x="0" y="0"/>
                </a:moveTo>
                <a:lnTo>
                  <a:pt x="4984471" y="0"/>
                </a:lnTo>
                <a:lnTo>
                  <a:pt x="4984471" y="3713430"/>
                </a:lnTo>
                <a:lnTo>
                  <a:pt x="0" y="3713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7307044" y="4612330"/>
            <a:ext cx="3838732" cy="4645970"/>
          </a:xfrm>
          <a:custGeom>
            <a:avLst/>
            <a:gdLst/>
            <a:ahLst/>
            <a:cxnLst/>
            <a:rect l="l" t="t" r="r" b="b"/>
            <a:pathLst>
              <a:path w="3838732" h="4645970" extrusionOk="0">
                <a:moveTo>
                  <a:pt x="0" y="0"/>
                </a:moveTo>
                <a:lnTo>
                  <a:pt x="3838732" y="0"/>
                </a:lnTo>
                <a:lnTo>
                  <a:pt x="3838732" y="4645970"/>
                </a:lnTo>
                <a:lnTo>
                  <a:pt x="0" y="4645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12030001" y="5143500"/>
            <a:ext cx="5010411" cy="4114800"/>
          </a:xfrm>
          <a:custGeom>
            <a:avLst/>
            <a:gdLst/>
            <a:ahLst/>
            <a:cxnLst/>
            <a:rect l="l" t="t" r="r" b="b"/>
            <a:pathLst>
              <a:path w="5010411" h="4114800" extrusionOk="0">
                <a:moveTo>
                  <a:pt x="0" y="0"/>
                </a:moveTo>
                <a:lnTo>
                  <a:pt x="5010411" y="0"/>
                </a:lnTo>
                <a:lnTo>
                  <a:pt x="50104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23" r="-9886" b="-991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8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8"/>
          <p:cNvGrpSpPr/>
          <p:nvPr/>
        </p:nvGrpSpPr>
        <p:grpSpPr>
          <a:xfrm>
            <a:off x="3760857" y="3825032"/>
            <a:ext cx="5137173" cy="5433268"/>
            <a:chOff x="0" y="-28575"/>
            <a:chExt cx="1353000" cy="1430984"/>
          </a:xfrm>
        </p:grpSpPr>
        <p:sp>
          <p:nvSpPr>
            <p:cNvPr id="169" name="Google Shape;169;p8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 extrusionOk="0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8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1" name="Google Shape;171;p8"/>
          <p:cNvGrpSpPr/>
          <p:nvPr/>
        </p:nvGrpSpPr>
        <p:grpSpPr>
          <a:xfrm>
            <a:off x="9389980" y="3825032"/>
            <a:ext cx="5137173" cy="5433268"/>
            <a:chOff x="0" y="-28575"/>
            <a:chExt cx="1353000" cy="1430984"/>
          </a:xfrm>
        </p:grpSpPr>
        <p:sp>
          <p:nvSpPr>
            <p:cNvPr id="172" name="Google Shape;172;p8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 extrusionOk="0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8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8"/>
          <p:cNvSpPr/>
          <p:nvPr/>
        </p:nvSpPr>
        <p:spPr>
          <a:xfrm>
            <a:off x="5872221" y="5391724"/>
            <a:ext cx="2692104" cy="3866576"/>
          </a:xfrm>
          <a:custGeom>
            <a:avLst/>
            <a:gdLst/>
            <a:ahLst/>
            <a:cxnLst/>
            <a:rect l="l" t="t" r="r" b="b"/>
            <a:pathLst>
              <a:path w="2692104" h="3866576" extrusionOk="0">
                <a:moveTo>
                  <a:pt x="0" y="0"/>
                </a:moveTo>
                <a:lnTo>
                  <a:pt x="2692104" y="0"/>
                </a:lnTo>
                <a:lnTo>
                  <a:pt x="2692104" y="3866576"/>
                </a:lnTo>
                <a:lnTo>
                  <a:pt x="0" y="38665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10280511" y="5608013"/>
            <a:ext cx="4148053" cy="3650287"/>
          </a:xfrm>
          <a:custGeom>
            <a:avLst/>
            <a:gdLst/>
            <a:ahLst/>
            <a:cxnLst/>
            <a:rect l="l" t="t" r="r" b="b"/>
            <a:pathLst>
              <a:path w="4148053" h="3650287" extrusionOk="0">
                <a:moveTo>
                  <a:pt x="0" y="0"/>
                </a:moveTo>
                <a:lnTo>
                  <a:pt x="4148054" y="0"/>
                </a:lnTo>
                <a:lnTo>
                  <a:pt x="4148054" y="3650287"/>
                </a:lnTo>
                <a:lnTo>
                  <a:pt x="0" y="36502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9664463" y="4128538"/>
            <a:ext cx="1774922" cy="2544691"/>
          </a:xfrm>
          <a:custGeom>
            <a:avLst/>
            <a:gdLst/>
            <a:ahLst/>
            <a:cxnLst/>
            <a:rect l="l" t="t" r="r" b="b"/>
            <a:pathLst>
              <a:path w="1774922" h="2544691" extrusionOk="0">
                <a:moveTo>
                  <a:pt x="0" y="0"/>
                </a:moveTo>
                <a:lnTo>
                  <a:pt x="1774923" y="0"/>
                </a:lnTo>
                <a:lnTo>
                  <a:pt x="1774923" y="2544691"/>
                </a:lnTo>
                <a:lnTo>
                  <a:pt x="0" y="25446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3915715" y="4337681"/>
            <a:ext cx="2538992" cy="2126406"/>
          </a:xfrm>
          <a:custGeom>
            <a:avLst/>
            <a:gdLst/>
            <a:ahLst/>
            <a:cxnLst/>
            <a:rect l="l" t="t" r="r" b="b"/>
            <a:pathLst>
              <a:path w="2538992" h="2126406" extrusionOk="0">
                <a:moveTo>
                  <a:pt x="0" y="0"/>
                </a:moveTo>
                <a:lnTo>
                  <a:pt x="2538992" y="0"/>
                </a:lnTo>
                <a:lnTo>
                  <a:pt x="2538992" y="2126406"/>
                </a:lnTo>
                <a:lnTo>
                  <a:pt x="0" y="21264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9931625" y="5532711"/>
            <a:ext cx="1240598" cy="1063203"/>
          </a:xfrm>
          <a:custGeom>
            <a:avLst/>
            <a:gdLst/>
            <a:ahLst/>
            <a:cxnLst/>
            <a:rect l="l" t="t" r="r" b="b"/>
            <a:pathLst>
              <a:path w="1240598" h="1063203" extrusionOk="0">
                <a:moveTo>
                  <a:pt x="0" y="0"/>
                </a:moveTo>
                <a:lnTo>
                  <a:pt x="1240598" y="0"/>
                </a:lnTo>
                <a:lnTo>
                  <a:pt x="1240598" y="1063203"/>
                </a:lnTo>
                <a:lnTo>
                  <a:pt x="0" y="10632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3015" b="-301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856905" y="556825"/>
            <a:ext cx="138261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과정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8"/>
          <p:cNvSpPr txBox="1"/>
          <p:nvPr/>
        </p:nvSpPr>
        <p:spPr>
          <a:xfrm>
            <a:off x="5297141" y="2490513"/>
            <a:ext cx="20646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공기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8"/>
          <p:cNvSpPr txBox="1"/>
          <p:nvPr/>
        </p:nvSpPr>
        <p:spPr>
          <a:xfrm>
            <a:off x="9884508" y="2506925"/>
            <a:ext cx="41481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오염된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물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9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9"/>
          <p:cNvGrpSpPr/>
          <p:nvPr/>
        </p:nvGrpSpPr>
        <p:grpSpPr>
          <a:xfrm>
            <a:off x="12063439" y="3825032"/>
            <a:ext cx="5133824" cy="5433268"/>
            <a:chOff x="0" y="-28575"/>
            <a:chExt cx="1352118" cy="1430984"/>
          </a:xfrm>
        </p:grpSpPr>
        <p:sp>
          <p:nvSpPr>
            <p:cNvPr id="190" name="Google Shape;190;p9"/>
            <p:cNvSpPr/>
            <p:nvPr/>
          </p:nvSpPr>
          <p:spPr>
            <a:xfrm>
              <a:off x="0" y="0"/>
              <a:ext cx="1352118" cy="1402409"/>
            </a:xfrm>
            <a:custGeom>
              <a:avLst/>
              <a:gdLst/>
              <a:ahLst/>
              <a:cxnLst/>
              <a:rect l="l" t="t" r="r" b="b"/>
              <a:pathLst>
                <a:path w="1352118" h="1402409" extrusionOk="0">
                  <a:moveTo>
                    <a:pt x="76909" y="0"/>
                  </a:moveTo>
                  <a:lnTo>
                    <a:pt x="1275209" y="0"/>
                  </a:lnTo>
                  <a:cubicBezTo>
                    <a:pt x="1295607" y="0"/>
                    <a:pt x="1315169" y="8103"/>
                    <a:pt x="1329592" y="22526"/>
                  </a:cubicBezTo>
                  <a:cubicBezTo>
                    <a:pt x="1344015" y="36949"/>
                    <a:pt x="1352118" y="56512"/>
                    <a:pt x="1352118" y="76909"/>
                  </a:cubicBezTo>
                  <a:lnTo>
                    <a:pt x="1352118" y="1325500"/>
                  </a:lnTo>
                  <a:cubicBezTo>
                    <a:pt x="1352118" y="1367976"/>
                    <a:pt x="1317685" y="1402409"/>
                    <a:pt x="1275209" y="1402409"/>
                  </a:cubicBezTo>
                  <a:lnTo>
                    <a:pt x="76909" y="1402409"/>
                  </a:lnTo>
                  <a:cubicBezTo>
                    <a:pt x="34433" y="1402409"/>
                    <a:pt x="0" y="1367976"/>
                    <a:pt x="0" y="1325500"/>
                  </a:cubicBezTo>
                  <a:lnTo>
                    <a:pt x="0" y="76909"/>
                  </a:lnTo>
                  <a:cubicBezTo>
                    <a:pt x="0" y="34433"/>
                    <a:pt x="34433" y="0"/>
                    <a:pt x="769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9"/>
            <p:cNvSpPr txBox="1"/>
            <p:nvPr/>
          </p:nvSpPr>
          <p:spPr>
            <a:xfrm>
              <a:off x="0" y="-28575"/>
              <a:ext cx="1352118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2" name="Google Shape;192;p9"/>
          <p:cNvGrpSpPr/>
          <p:nvPr/>
        </p:nvGrpSpPr>
        <p:grpSpPr>
          <a:xfrm>
            <a:off x="1028700" y="3825032"/>
            <a:ext cx="5137173" cy="5433268"/>
            <a:chOff x="0" y="-28575"/>
            <a:chExt cx="1353000" cy="1430984"/>
          </a:xfrm>
        </p:grpSpPr>
        <p:sp>
          <p:nvSpPr>
            <p:cNvPr id="193" name="Google Shape;193;p9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 extrusionOk="0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9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5" name="Google Shape;195;p9"/>
          <p:cNvGrpSpPr/>
          <p:nvPr/>
        </p:nvGrpSpPr>
        <p:grpSpPr>
          <a:xfrm>
            <a:off x="6657824" y="3825032"/>
            <a:ext cx="5137173" cy="5433268"/>
            <a:chOff x="0" y="-28575"/>
            <a:chExt cx="1353000" cy="1430984"/>
          </a:xfrm>
        </p:grpSpPr>
        <p:sp>
          <p:nvSpPr>
            <p:cNvPr id="196" name="Google Shape;196;p9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 extrusionOk="0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9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9"/>
          <p:cNvSpPr/>
          <p:nvPr/>
        </p:nvSpPr>
        <p:spPr>
          <a:xfrm>
            <a:off x="7546471" y="4461913"/>
            <a:ext cx="3255548" cy="4796387"/>
          </a:xfrm>
          <a:custGeom>
            <a:avLst/>
            <a:gdLst/>
            <a:ahLst/>
            <a:cxnLst/>
            <a:rect l="l" t="t" r="r" b="b"/>
            <a:pathLst>
              <a:path w="3255548" h="4796387" extrusionOk="0">
                <a:moveTo>
                  <a:pt x="0" y="0"/>
                </a:moveTo>
                <a:lnTo>
                  <a:pt x="3255548" y="0"/>
                </a:lnTo>
                <a:lnTo>
                  <a:pt x="3255548" y="4796387"/>
                </a:lnTo>
                <a:lnTo>
                  <a:pt x="0" y="47963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12109322" y="4777624"/>
            <a:ext cx="5133824" cy="3914541"/>
          </a:xfrm>
          <a:custGeom>
            <a:avLst/>
            <a:gdLst/>
            <a:ahLst/>
            <a:cxnLst/>
            <a:rect l="l" t="t" r="r" b="b"/>
            <a:pathLst>
              <a:path w="5133824" h="3914541" extrusionOk="0">
                <a:moveTo>
                  <a:pt x="0" y="0"/>
                </a:moveTo>
                <a:lnTo>
                  <a:pt x="5133823" y="0"/>
                </a:lnTo>
                <a:lnTo>
                  <a:pt x="5133823" y="3914541"/>
                </a:lnTo>
                <a:lnTo>
                  <a:pt x="0" y="3914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2029467" y="4461913"/>
            <a:ext cx="3135638" cy="4796387"/>
          </a:xfrm>
          <a:custGeom>
            <a:avLst/>
            <a:gdLst/>
            <a:ahLst/>
            <a:cxnLst/>
            <a:rect l="l" t="t" r="r" b="b"/>
            <a:pathLst>
              <a:path w="3135638" h="4796387" extrusionOk="0">
                <a:moveTo>
                  <a:pt x="0" y="0"/>
                </a:moveTo>
                <a:lnTo>
                  <a:pt x="3135638" y="0"/>
                </a:lnTo>
                <a:lnTo>
                  <a:pt x="3135638" y="4796387"/>
                </a:lnTo>
                <a:lnTo>
                  <a:pt x="0" y="47963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9"/>
          <p:cNvSpPr txBox="1"/>
          <p:nvPr/>
        </p:nvSpPr>
        <p:spPr>
          <a:xfrm>
            <a:off x="856902" y="556825"/>
            <a:ext cx="114192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예방수칙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9"/>
          <p:cNvSpPr txBox="1"/>
          <p:nvPr/>
        </p:nvSpPr>
        <p:spPr>
          <a:xfrm>
            <a:off x="2262877" y="2463313"/>
            <a:ext cx="26688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손씻기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9"/>
          <p:cNvSpPr txBox="1"/>
          <p:nvPr/>
        </p:nvSpPr>
        <p:spPr>
          <a:xfrm>
            <a:off x="7654248" y="2480725"/>
            <a:ext cx="32556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기침예절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9"/>
          <p:cNvSpPr txBox="1"/>
          <p:nvPr/>
        </p:nvSpPr>
        <p:spPr>
          <a:xfrm>
            <a:off x="13834178" y="2480726"/>
            <a:ext cx="19206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0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2" name="Google Shape;212;p10"/>
          <p:cNvGrpSpPr/>
          <p:nvPr/>
        </p:nvGrpSpPr>
        <p:grpSpPr>
          <a:xfrm>
            <a:off x="12063439" y="3825032"/>
            <a:ext cx="5133824" cy="5433268"/>
            <a:chOff x="0" y="-28575"/>
            <a:chExt cx="1352118" cy="1430984"/>
          </a:xfrm>
        </p:grpSpPr>
        <p:sp>
          <p:nvSpPr>
            <p:cNvPr id="213" name="Google Shape;213;p10"/>
            <p:cNvSpPr/>
            <p:nvPr/>
          </p:nvSpPr>
          <p:spPr>
            <a:xfrm>
              <a:off x="0" y="0"/>
              <a:ext cx="1352118" cy="1402409"/>
            </a:xfrm>
            <a:custGeom>
              <a:avLst/>
              <a:gdLst/>
              <a:ahLst/>
              <a:cxnLst/>
              <a:rect l="l" t="t" r="r" b="b"/>
              <a:pathLst>
                <a:path w="1352118" h="1402409" extrusionOk="0">
                  <a:moveTo>
                    <a:pt x="76909" y="0"/>
                  </a:moveTo>
                  <a:lnTo>
                    <a:pt x="1275209" y="0"/>
                  </a:lnTo>
                  <a:cubicBezTo>
                    <a:pt x="1295607" y="0"/>
                    <a:pt x="1315169" y="8103"/>
                    <a:pt x="1329592" y="22526"/>
                  </a:cubicBezTo>
                  <a:cubicBezTo>
                    <a:pt x="1344015" y="36949"/>
                    <a:pt x="1352118" y="56512"/>
                    <a:pt x="1352118" y="76909"/>
                  </a:cubicBezTo>
                  <a:lnTo>
                    <a:pt x="1352118" y="1325500"/>
                  </a:lnTo>
                  <a:cubicBezTo>
                    <a:pt x="1352118" y="1367976"/>
                    <a:pt x="1317685" y="1402409"/>
                    <a:pt x="1275209" y="1402409"/>
                  </a:cubicBezTo>
                  <a:lnTo>
                    <a:pt x="76909" y="1402409"/>
                  </a:lnTo>
                  <a:cubicBezTo>
                    <a:pt x="34433" y="1402409"/>
                    <a:pt x="0" y="1367976"/>
                    <a:pt x="0" y="1325500"/>
                  </a:cubicBezTo>
                  <a:lnTo>
                    <a:pt x="0" y="76909"/>
                  </a:lnTo>
                  <a:cubicBezTo>
                    <a:pt x="0" y="34433"/>
                    <a:pt x="34433" y="0"/>
                    <a:pt x="769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0"/>
            <p:cNvSpPr txBox="1"/>
            <p:nvPr/>
          </p:nvSpPr>
          <p:spPr>
            <a:xfrm>
              <a:off x="0" y="-28575"/>
              <a:ext cx="1352118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5" name="Google Shape;215;p10"/>
          <p:cNvGrpSpPr/>
          <p:nvPr/>
        </p:nvGrpSpPr>
        <p:grpSpPr>
          <a:xfrm>
            <a:off x="1028700" y="3825032"/>
            <a:ext cx="5137173" cy="5433268"/>
            <a:chOff x="0" y="-28575"/>
            <a:chExt cx="1353000" cy="1430984"/>
          </a:xfrm>
        </p:grpSpPr>
        <p:sp>
          <p:nvSpPr>
            <p:cNvPr id="216" name="Google Shape;216;p10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 extrusionOk="0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0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" name="Google Shape;218;p10"/>
          <p:cNvGrpSpPr/>
          <p:nvPr/>
        </p:nvGrpSpPr>
        <p:grpSpPr>
          <a:xfrm>
            <a:off x="6657824" y="3825032"/>
            <a:ext cx="5137173" cy="5433268"/>
            <a:chOff x="0" y="-28575"/>
            <a:chExt cx="1353000" cy="1430984"/>
          </a:xfrm>
        </p:grpSpPr>
        <p:sp>
          <p:nvSpPr>
            <p:cNvPr id="219" name="Google Shape;219;p10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 extrusionOk="0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0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10"/>
          <p:cNvSpPr/>
          <p:nvPr/>
        </p:nvSpPr>
        <p:spPr>
          <a:xfrm>
            <a:off x="1764292" y="4461913"/>
            <a:ext cx="3543331" cy="4796387"/>
          </a:xfrm>
          <a:custGeom>
            <a:avLst/>
            <a:gdLst/>
            <a:ahLst/>
            <a:cxnLst/>
            <a:rect l="l" t="t" r="r" b="b"/>
            <a:pathLst>
              <a:path w="3543331" h="4796387" extrusionOk="0">
                <a:moveTo>
                  <a:pt x="0" y="0"/>
                </a:moveTo>
                <a:lnTo>
                  <a:pt x="3543331" y="0"/>
                </a:lnTo>
                <a:lnTo>
                  <a:pt x="3543331" y="4796387"/>
                </a:lnTo>
                <a:lnTo>
                  <a:pt x="0" y="47963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6918784" y="4976507"/>
            <a:ext cx="4615252" cy="3767199"/>
          </a:xfrm>
          <a:custGeom>
            <a:avLst/>
            <a:gdLst/>
            <a:ahLst/>
            <a:cxnLst/>
            <a:rect l="l" t="t" r="r" b="b"/>
            <a:pathLst>
              <a:path w="4615252" h="3767199" extrusionOk="0">
                <a:moveTo>
                  <a:pt x="0" y="0"/>
                </a:moveTo>
                <a:lnTo>
                  <a:pt x="4615252" y="0"/>
                </a:lnTo>
                <a:lnTo>
                  <a:pt x="4615252" y="3767199"/>
                </a:lnTo>
                <a:lnTo>
                  <a:pt x="0" y="37671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13137031" y="4481478"/>
            <a:ext cx="2986640" cy="4228871"/>
          </a:xfrm>
          <a:custGeom>
            <a:avLst/>
            <a:gdLst/>
            <a:ahLst/>
            <a:cxnLst/>
            <a:rect l="l" t="t" r="r" b="b"/>
            <a:pathLst>
              <a:path w="2986640" h="4228871" extrusionOk="0">
                <a:moveTo>
                  <a:pt x="0" y="0"/>
                </a:moveTo>
                <a:lnTo>
                  <a:pt x="2986641" y="0"/>
                </a:lnTo>
                <a:lnTo>
                  <a:pt x="2986641" y="4228872"/>
                </a:lnTo>
                <a:lnTo>
                  <a:pt x="0" y="4228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 txBox="1"/>
          <p:nvPr/>
        </p:nvSpPr>
        <p:spPr>
          <a:xfrm>
            <a:off x="856903" y="556825"/>
            <a:ext cx="120168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예방수칙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"/>
          <p:cNvSpPr txBox="1"/>
          <p:nvPr/>
        </p:nvSpPr>
        <p:spPr>
          <a:xfrm>
            <a:off x="1282336" y="2535727"/>
            <a:ext cx="46299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마스크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착용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6539910" y="2518287"/>
            <a:ext cx="5373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개인접시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사용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11912910" y="2518287"/>
            <a:ext cx="56901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끓인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물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마시기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856906" y="556825"/>
            <a:ext cx="141549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해결해요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!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 txBox="1"/>
          <p:nvPr/>
        </p:nvSpPr>
        <p:spPr>
          <a:xfrm>
            <a:off x="815940" y="2899946"/>
            <a:ext cx="16510012" cy="1994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① 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감염병을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일으키는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(                   )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접촉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,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비말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,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    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공기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,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,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침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등을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통해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다른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사람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에게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옮겨간다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7" name="Google Shape;237;p11"/>
          <p:cNvGrpSpPr/>
          <p:nvPr/>
        </p:nvGrpSpPr>
        <p:grpSpPr>
          <a:xfrm>
            <a:off x="1243702" y="5702128"/>
            <a:ext cx="15800597" cy="2725432"/>
            <a:chOff x="0" y="0"/>
            <a:chExt cx="21067462" cy="3633910"/>
          </a:xfrm>
        </p:grpSpPr>
        <p:sp>
          <p:nvSpPr>
            <p:cNvPr id="238" name="Google Shape;238;p11"/>
            <p:cNvSpPr/>
            <p:nvPr/>
          </p:nvSpPr>
          <p:spPr>
            <a:xfrm>
              <a:off x="0" y="0"/>
              <a:ext cx="21067288" cy="3633910"/>
            </a:xfrm>
            <a:custGeom>
              <a:avLst/>
              <a:gdLst/>
              <a:ahLst/>
              <a:cxnLst/>
              <a:rect l="l" t="t" r="r" b="b"/>
              <a:pathLst>
                <a:path w="21067288" h="3633910" extrusionOk="0">
                  <a:moveTo>
                    <a:pt x="0" y="197391"/>
                  </a:moveTo>
                  <a:cubicBezTo>
                    <a:pt x="0" y="88372"/>
                    <a:pt x="585227" y="0"/>
                    <a:pt x="1307180" y="0"/>
                  </a:cubicBezTo>
                  <a:lnTo>
                    <a:pt x="19760107" y="0"/>
                  </a:lnTo>
                  <a:cubicBezTo>
                    <a:pt x="20482060" y="0"/>
                    <a:pt x="21067288" y="88372"/>
                    <a:pt x="21067288" y="197391"/>
                  </a:cubicBezTo>
                  <a:lnTo>
                    <a:pt x="21067288" y="3436519"/>
                  </a:lnTo>
                  <a:cubicBezTo>
                    <a:pt x="21067288" y="3545538"/>
                    <a:pt x="20482060" y="3633910"/>
                    <a:pt x="19760107" y="3633910"/>
                  </a:cubicBezTo>
                  <a:lnTo>
                    <a:pt x="1307180" y="3633910"/>
                  </a:lnTo>
                  <a:cubicBezTo>
                    <a:pt x="585227" y="3633910"/>
                    <a:pt x="0" y="3545537"/>
                    <a:pt x="0" y="3436519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1"/>
            <p:cNvSpPr txBox="1"/>
            <p:nvPr/>
          </p:nvSpPr>
          <p:spPr>
            <a:xfrm>
              <a:off x="0" y="778733"/>
              <a:ext cx="21067462" cy="2462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999"/>
                <a:buFont typeface="Arial"/>
                <a:buNone/>
              </a:pPr>
              <a:r>
                <a:rPr lang="en-US" sz="9999" u="none" strike="noStrike" cap="none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Malgun Gothic"/>
                </a:rPr>
                <a:t>병원체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2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2"/>
          <p:cNvSpPr txBox="1"/>
          <p:nvPr/>
        </p:nvSpPr>
        <p:spPr>
          <a:xfrm>
            <a:off x="856906" y="556825"/>
            <a:ext cx="140055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해결해요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!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2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2"/>
          <p:cNvSpPr txBox="1"/>
          <p:nvPr/>
        </p:nvSpPr>
        <p:spPr>
          <a:xfrm>
            <a:off x="815940" y="2899946"/>
            <a:ext cx="16510012" cy="1994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②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우리가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일상생활에서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무심코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갖는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(             )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으로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   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   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감염병에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걸릴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있습니다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2"/>
          <p:cNvGrpSpPr/>
          <p:nvPr/>
        </p:nvGrpSpPr>
        <p:grpSpPr>
          <a:xfrm>
            <a:off x="1243702" y="5702128"/>
            <a:ext cx="15800597" cy="2725432"/>
            <a:chOff x="0" y="0"/>
            <a:chExt cx="21067462" cy="3633910"/>
          </a:xfrm>
        </p:grpSpPr>
        <p:sp>
          <p:nvSpPr>
            <p:cNvPr id="250" name="Google Shape;250;p12"/>
            <p:cNvSpPr/>
            <p:nvPr/>
          </p:nvSpPr>
          <p:spPr>
            <a:xfrm>
              <a:off x="0" y="0"/>
              <a:ext cx="21067288" cy="3633910"/>
            </a:xfrm>
            <a:custGeom>
              <a:avLst/>
              <a:gdLst/>
              <a:ahLst/>
              <a:cxnLst/>
              <a:rect l="l" t="t" r="r" b="b"/>
              <a:pathLst>
                <a:path w="21067288" h="3633910" extrusionOk="0">
                  <a:moveTo>
                    <a:pt x="0" y="197391"/>
                  </a:moveTo>
                  <a:cubicBezTo>
                    <a:pt x="0" y="88372"/>
                    <a:pt x="585227" y="0"/>
                    <a:pt x="1307180" y="0"/>
                  </a:cubicBezTo>
                  <a:lnTo>
                    <a:pt x="19760107" y="0"/>
                  </a:lnTo>
                  <a:cubicBezTo>
                    <a:pt x="20482060" y="0"/>
                    <a:pt x="21067288" y="88372"/>
                    <a:pt x="21067288" y="197391"/>
                  </a:cubicBezTo>
                  <a:lnTo>
                    <a:pt x="21067288" y="3436519"/>
                  </a:lnTo>
                  <a:cubicBezTo>
                    <a:pt x="21067288" y="3545538"/>
                    <a:pt x="20482060" y="3633910"/>
                    <a:pt x="19760107" y="3633910"/>
                  </a:cubicBezTo>
                  <a:lnTo>
                    <a:pt x="1307180" y="3633910"/>
                  </a:lnTo>
                  <a:cubicBezTo>
                    <a:pt x="585227" y="3633910"/>
                    <a:pt x="0" y="3545537"/>
                    <a:pt x="0" y="3436519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2"/>
            <p:cNvSpPr txBox="1"/>
            <p:nvPr/>
          </p:nvSpPr>
          <p:spPr>
            <a:xfrm>
              <a:off x="0" y="778733"/>
              <a:ext cx="21067462" cy="2462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999"/>
                <a:buFont typeface="Arial"/>
                <a:buNone/>
              </a:pPr>
              <a:r>
                <a:rPr lang="en-US" sz="9999" u="none" strike="noStrike" cap="none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Malgun Gothic"/>
                </a:rPr>
                <a:t>생활</a:t>
              </a:r>
              <a:r>
                <a:rPr lang="en-US" sz="9999" u="none" strike="noStrike" cap="none" dirty="0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Malgun Gothic"/>
                </a:rPr>
                <a:t> </a:t>
              </a:r>
              <a:r>
                <a:rPr lang="en-US" sz="9999" u="none" strike="noStrike" cap="none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Malgun Gothic"/>
                </a:rPr>
                <a:t>습관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3"/>
          <p:cNvSpPr txBox="1"/>
          <p:nvPr/>
        </p:nvSpPr>
        <p:spPr>
          <a:xfrm>
            <a:off x="856905" y="556825"/>
            <a:ext cx="132129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해결해요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!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3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3"/>
          <p:cNvSpPr txBox="1"/>
          <p:nvPr/>
        </p:nvSpPr>
        <p:spPr>
          <a:xfrm>
            <a:off x="815939" y="2899946"/>
            <a:ext cx="16771973" cy="1994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③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입을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가리지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않고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기침을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하면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(              )이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튀어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감염병에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걸릴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있다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1" name="Google Shape;261;p13"/>
          <p:cNvGrpSpPr/>
          <p:nvPr/>
        </p:nvGrpSpPr>
        <p:grpSpPr>
          <a:xfrm>
            <a:off x="1243702" y="5702128"/>
            <a:ext cx="15800597" cy="2725432"/>
            <a:chOff x="0" y="0"/>
            <a:chExt cx="21067462" cy="3633910"/>
          </a:xfrm>
        </p:grpSpPr>
        <p:sp>
          <p:nvSpPr>
            <p:cNvPr id="262" name="Google Shape;262;p13"/>
            <p:cNvSpPr/>
            <p:nvPr/>
          </p:nvSpPr>
          <p:spPr>
            <a:xfrm>
              <a:off x="0" y="0"/>
              <a:ext cx="21067288" cy="3633910"/>
            </a:xfrm>
            <a:custGeom>
              <a:avLst/>
              <a:gdLst/>
              <a:ahLst/>
              <a:cxnLst/>
              <a:rect l="l" t="t" r="r" b="b"/>
              <a:pathLst>
                <a:path w="21067288" h="3633910" extrusionOk="0">
                  <a:moveTo>
                    <a:pt x="0" y="197391"/>
                  </a:moveTo>
                  <a:cubicBezTo>
                    <a:pt x="0" y="88372"/>
                    <a:pt x="585227" y="0"/>
                    <a:pt x="1307180" y="0"/>
                  </a:cubicBezTo>
                  <a:lnTo>
                    <a:pt x="19760107" y="0"/>
                  </a:lnTo>
                  <a:cubicBezTo>
                    <a:pt x="20482060" y="0"/>
                    <a:pt x="21067288" y="88372"/>
                    <a:pt x="21067288" y="197391"/>
                  </a:cubicBezTo>
                  <a:lnTo>
                    <a:pt x="21067288" y="3436519"/>
                  </a:lnTo>
                  <a:cubicBezTo>
                    <a:pt x="21067288" y="3545538"/>
                    <a:pt x="20482060" y="3633910"/>
                    <a:pt x="19760107" y="3633910"/>
                  </a:cubicBezTo>
                  <a:lnTo>
                    <a:pt x="1307180" y="3633910"/>
                  </a:lnTo>
                  <a:cubicBezTo>
                    <a:pt x="585227" y="3633910"/>
                    <a:pt x="0" y="3545537"/>
                    <a:pt x="0" y="3436519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3"/>
            <p:cNvSpPr txBox="1"/>
            <p:nvPr/>
          </p:nvSpPr>
          <p:spPr>
            <a:xfrm>
              <a:off x="0" y="778733"/>
              <a:ext cx="21067462" cy="2462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999"/>
                <a:buFont typeface="Arial"/>
                <a:buNone/>
              </a:pPr>
              <a:r>
                <a:rPr lang="en-US" sz="9999" u="none" strike="noStrike" cap="none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Malgun Gothic"/>
                </a:rPr>
                <a:t>비말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4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4"/>
          <p:cNvSpPr txBox="1"/>
          <p:nvPr/>
        </p:nvSpPr>
        <p:spPr>
          <a:xfrm>
            <a:off x="856906" y="556825"/>
            <a:ext cx="144390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문제를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해결해요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!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4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4"/>
          <p:cNvSpPr txBox="1"/>
          <p:nvPr/>
        </p:nvSpPr>
        <p:spPr>
          <a:xfrm>
            <a:off x="820700" y="3557850"/>
            <a:ext cx="1731600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④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팔꿈치로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입을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가리고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기침하는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것은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(        )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이다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3" name="Google Shape;273;p14"/>
          <p:cNvGrpSpPr/>
          <p:nvPr/>
        </p:nvGrpSpPr>
        <p:grpSpPr>
          <a:xfrm>
            <a:off x="1243702" y="5702128"/>
            <a:ext cx="15800597" cy="2725432"/>
            <a:chOff x="0" y="0"/>
            <a:chExt cx="21067462" cy="3633910"/>
          </a:xfrm>
        </p:grpSpPr>
        <p:sp>
          <p:nvSpPr>
            <p:cNvPr id="274" name="Google Shape;274;p14"/>
            <p:cNvSpPr/>
            <p:nvPr/>
          </p:nvSpPr>
          <p:spPr>
            <a:xfrm>
              <a:off x="0" y="0"/>
              <a:ext cx="21067288" cy="3633910"/>
            </a:xfrm>
            <a:custGeom>
              <a:avLst/>
              <a:gdLst/>
              <a:ahLst/>
              <a:cxnLst/>
              <a:rect l="l" t="t" r="r" b="b"/>
              <a:pathLst>
                <a:path w="21067288" h="3633910" extrusionOk="0">
                  <a:moveTo>
                    <a:pt x="0" y="197391"/>
                  </a:moveTo>
                  <a:cubicBezTo>
                    <a:pt x="0" y="88372"/>
                    <a:pt x="585227" y="0"/>
                    <a:pt x="1307180" y="0"/>
                  </a:cubicBezTo>
                  <a:lnTo>
                    <a:pt x="19760107" y="0"/>
                  </a:lnTo>
                  <a:cubicBezTo>
                    <a:pt x="20482060" y="0"/>
                    <a:pt x="21067288" y="88372"/>
                    <a:pt x="21067288" y="197391"/>
                  </a:cubicBezTo>
                  <a:lnTo>
                    <a:pt x="21067288" y="3436519"/>
                  </a:lnTo>
                  <a:cubicBezTo>
                    <a:pt x="21067288" y="3545538"/>
                    <a:pt x="20482060" y="3633910"/>
                    <a:pt x="19760107" y="3633910"/>
                  </a:cubicBezTo>
                  <a:lnTo>
                    <a:pt x="1307180" y="3633910"/>
                  </a:lnTo>
                  <a:cubicBezTo>
                    <a:pt x="585227" y="3633910"/>
                    <a:pt x="0" y="3545537"/>
                    <a:pt x="0" y="3436519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14"/>
            <p:cNvSpPr txBox="1"/>
            <p:nvPr/>
          </p:nvSpPr>
          <p:spPr>
            <a:xfrm>
              <a:off x="0" y="778733"/>
              <a:ext cx="21067462" cy="2462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999"/>
                <a:buFont typeface="Arial"/>
                <a:buNone/>
              </a:pPr>
              <a:r>
                <a:rPr lang="en-US" sz="9999" u="none" strike="noStrike" cap="none" dirty="0" err="1">
                  <a:solidFill>
                    <a:srgbClr val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Malgun Gothic"/>
                </a:rPr>
                <a:t>기침예절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5"/>
          <p:cNvSpPr txBox="1"/>
          <p:nvPr/>
        </p:nvSpPr>
        <p:spPr>
          <a:xfrm>
            <a:off x="856903" y="3330600"/>
            <a:ext cx="6297000" cy="8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계획하기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820702" y="444913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5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6"/>
          <p:cNvSpPr txBox="1"/>
          <p:nvPr/>
        </p:nvSpPr>
        <p:spPr>
          <a:xfrm>
            <a:off x="856902" y="556825"/>
            <a:ext cx="11675400" cy="21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계획하기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상황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  <p:sp>
        <p:nvSpPr>
          <p:cNvPr id="291" name="Google Shape;291;p16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6"/>
          <p:cNvSpPr txBox="1"/>
          <p:nvPr/>
        </p:nvSpPr>
        <p:spPr>
          <a:xfrm>
            <a:off x="815940" y="2586414"/>
            <a:ext cx="16509900" cy="827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☐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손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씻지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않고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간식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먹기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☐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기침할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때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입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가리지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않기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☐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놀이터에서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놀고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후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손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안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씻기</a:t>
            </a: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☐ ____________________________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  <p:sp>
        <p:nvSpPr>
          <p:cNvPr id="293" name="Google Shape;293;p16"/>
          <p:cNvSpPr/>
          <p:nvPr/>
        </p:nvSpPr>
        <p:spPr>
          <a:xfrm>
            <a:off x="16707184" y="7592178"/>
            <a:ext cx="1237537" cy="1201536"/>
          </a:xfrm>
          <a:custGeom>
            <a:avLst/>
            <a:gdLst/>
            <a:ahLst/>
            <a:cxnLst/>
            <a:rect l="l" t="t" r="r" b="b"/>
            <a:pathLst>
              <a:path w="1237537" h="1201536" extrusionOk="0">
                <a:moveTo>
                  <a:pt x="0" y="0"/>
                </a:moveTo>
                <a:lnTo>
                  <a:pt x="1237537" y="0"/>
                </a:lnTo>
                <a:lnTo>
                  <a:pt x="1237537" y="1201535"/>
                </a:lnTo>
                <a:lnTo>
                  <a:pt x="0" y="1201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6"/>
          <p:cNvSpPr/>
          <p:nvPr/>
        </p:nvSpPr>
        <p:spPr>
          <a:xfrm>
            <a:off x="14144230" y="5143500"/>
            <a:ext cx="3323067" cy="3226396"/>
          </a:xfrm>
          <a:custGeom>
            <a:avLst/>
            <a:gdLst/>
            <a:ahLst/>
            <a:cxnLst/>
            <a:rect l="l" t="t" r="r" b="b"/>
            <a:pathLst>
              <a:path w="3323067" h="3226396" extrusionOk="0">
                <a:moveTo>
                  <a:pt x="0" y="0"/>
                </a:moveTo>
                <a:lnTo>
                  <a:pt x="3323067" y="0"/>
                </a:lnTo>
                <a:lnTo>
                  <a:pt x="3323067" y="3226396"/>
                </a:lnTo>
                <a:lnTo>
                  <a:pt x="0" y="32263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6"/>
          <p:cNvSpPr txBox="1"/>
          <p:nvPr/>
        </p:nvSpPr>
        <p:spPr>
          <a:xfrm>
            <a:off x="962160" y="7261900"/>
            <a:ext cx="95775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친구와</a:t>
            </a:r>
            <a:r>
              <a:rPr lang="en-US" sz="60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컵</a:t>
            </a:r>
            <a:r>
              <a:rPr lang="en-US" sz="60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같이</a:t>
            </a:r>
            <a:r>
              <a:rPr lang="en-US" sz="60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쓰기</a:t>
            </a:r>
            <a:r>
              <a:rPr lang="en-US" sz="60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등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7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7"/>
          <p:cNvSpPr txBox="1"/>
          <p:nvPr/>
        </p:nvSpPr>
        <p:spPr>
          <a:xfrm>
            <a:off x="856899" y="556825"/>
            <a:ext cx="15218100" cy="21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계획하기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등장인물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7"/>
          <p:cNvSpPr txBox="1"/>
          <p:nvPr/>
        </p:nvSpPr>
        <p:spPr>
          <a:xfrm>
            <a:off x="856899" y="2636711"/>
            <a:ext cx="16509900" cy="553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예시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1295400" marR="0" lvl="1" indent="-6477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Char char="•"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잘못된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습관을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가진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학생</a:t>
            </a: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1295400" marR="0" lvl="1" indent="-6477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Char char="•"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올바른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습관을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알려주는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친구</a:t>
            </a: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1295400" marR="0" lvl="1" indent="-6477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Char char="•"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선생님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또는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보건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선생님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12315967" y="2379536"/>
            <a:ext cx="5156102" cy="6909350"/>
          </a:xfrm>
          <a:custGeom>
            <a:avLst/>
            <a:gdLst/>
            <a:ahLst/>
            <a:cxnLst/>
            <a:rect l="l" t="t" r="r" b="b"/>
            <a:pathLst>
              <a:path w="5156102" h="6909350" extrusionOk="0">
                <a:moveTo>
                  <a:pt x="0" y="0"/>
                </a:moveTo>
                <a:lnTo>
                  <a:pt x="5156102" y="0"/>
                </a:lnTo>
                <a:lnTo>
                  <a:pt x="5156102" y="6909349"/>
                </a:lnTo>
                <a:lnTo>
                  <a:pt x="0" y="69093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8"/>
          <p:cNvSpPr txBox="1"/>
          <p:nvPr/>
        </p:nvSpPr>
        <p:spPr>
          <a:xfrm>
            <a:off x="856903" y="3330600"/>
            <a:ext cx="11931300" cy="8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8"/>
          <p:cNvSpPr/>
          <p:nvPr/>
        </p:nvSpPr>
        <p:spPr>
          <a:xfrm>
            <a:off x="820702" y="444913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8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9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9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9"/>
          <p:cNvSpPr/>
          <p:nvPr/>
        </p:nvSpPr>
        <p:spPr>
          <a:xfrm>
            <a:off x="2464969" y="2132562"/>
            <a:ext cx="8397849" cy="7632459"/>
          </a:xfrm>
          <a:custGeom>
            <a:avLst/>
            <a:gdLst/>
            <a:ahLst/>
            <a:cxnLst/>
            <a:rect l="l" t="t" r="r" b="b"/>
            <a:pathLst>
              <a:path w="8397849" h="7632459" extrusionOk="0">
                <a:moveTo>
                  <a:pt x="0" y="0"/>
                </a:moveTo>
                <a:lnTo>
                  <a:pt x="8397849" y="0"/>
                </a:lnTo>
                <a:lnTo>
                  <a:pt x="8397849" y="7632458"/>
                </a:lnTo>
                <a:lnTo>
                  <a:pt x="0" y="7632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r="-84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9"/>
          <p:cNvSpPr/>
          <p:nvPr/>
        </p:nvSpPr>
        <p:spPr>
          <a:xfrm>
            <a:off x="14612733" y="4828459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 extrusionOk="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9"/>
          <p:cNvSpPr txBox="1"/>
          <p:nvPr/>
        </p:nvSpPr>
        <p:spPr>
          <a:xfrm>
            <a:off x="856901" y="556825"/>
            <a:ext cx="174312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클래스팅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샌드박스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접속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9"/>
          <p:cNvSpPr txBox="1"/>
          <p:nvPr/>
        </p:nvSpPr>
        <p:spPr>
          <a:xfrm>
            <a:off x="11666755" y="4399347"/>
            <a:ext cx="3322063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선생님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배부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0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20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0"/>
          <p:cNvSpPr/>
          <p:nvPr/>
        </p:nvSpPr>
        <p:spPr>
          <a:xfrm>
            <a:off x="781498" y="3059709"/>
            <a:ext cx="11583234" cy="5357246"/>
          </a:xfrm>
          <a:custGeom>
            <a:avLst/>
            <a:gdLst/>
            <a:ahLst/>
            <a:cxnLst/>
            <a:rect l="l" t="t" r="r" b="b"/>
            <a:pathLst>
              <a:path w="11583234" h="5357246" extrusionOk="0">
                <a:moveTo>
                  <a:pt x="0" y="0"/>
                </a:moveTo>
                <a:lnTo>
                  <a:pt x="11583234" y="0"/>
                </a:lnTo>
                <a:lnTo>
                  <a:pt x="11583234" y="5357245"/>
                </a:lnTo>
                <a:lnTo>
                  <a:pt x="0" y="53572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0"/>
          <p:cNvSpPr/>
          <p:nvPr/>
        </p:nvSpPr>
        <p:spPr>
          <a:xfrm>
            <a:off x="7065234" y="6546079"/>
            <a:ext cx="1174301" cy="913820"/>
          </a:xfrm>
          <a:custGeom>
            <a:avLst/>
            <a:gdLst/>
            <a:ahLst/>
            <a:cxnLst/>
            <a:rect l="l" t="t" r="r" b="b"/>
            <a:pathLst>
              <a:path w="1174301" h="913820" extrusionOk="0">
                <a:moveTo>
                  <a:pt x="0" y="0"/>
                </a:moveTo>
                <a:lnTo>
                  <a:pt x="1174301" y="0"/>
                </a:lnTo>
                <a:lnTo>
                  <a:pt x="1174301" y="913820"/>
                </a:lnTo>
                <a:lnTo>
                  <a:pt x="0" y="9138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0"/>
          <p:cNvSpPr/>
          <p:nvPr/>
        </p:nvSpPr>
        <p:spPr>
          <a:xfrm>
            <a:off x="3591644" y="2295491"/>
            <a:ext cx="1174301" cy="913820"/>
          </a:xfrm>
          <a:custGeom>
            <a:avLst/>
            <a:gdLst/>
            <a:ahLst/>
            <a:cxnLst/>
            <a:rect l="l" t="t" r="r" b="b"/>
            <a:pathLst>
              <a:path w="1174301" h="913820" extrusionOk="0">
                <a:moveTo>
                  <a:pt x="0" y="0"/>
                </a:moveTo>
                <a:lnTo>
                  <a:pt x="1174301" y="0"/>
                </a:lnTo>
                <a:lnTo>
                  <a:pt x="1174301" y="913820"/>
                </a:lnTo>
                <a:lnTo>
                  <a:pt x="0" y="9138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0"/>
          <p:cNvSpPr/>
          <p:nvPr/>
        </p:nvSpPr>
        <p:spPr>
          <a:xfrm>
            <a:off x="14810909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 extrusionOk="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0"/>
          <p:cNvSpPr txBox="1"/>
          <p:nvPr/>
        </p:nvSpPr>
        <p:spPr>
          <a:xfrm>
            <a:off x="856901" y="556825"/>
            <a:ext cx="170535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클래스팅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샌드박스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접속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0"/>
          <p:cNvSpPr txBox="1"/>
          <p:nvPr/>
        </p:nvSpPr>
        <p:spPr>
          <a:xfrm>
            <a:off x="12520628" y="2330999"/>
            <a:ext cx="5308500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학생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샌드박스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접속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시작하기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21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1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1"/>
          <p:cNvSpPr txBox="1"/>
          <p:nvPr/>
        </p:nvSpPr>
        <p:spPr>
          <a:xfrm>
            <a:off x="-426845" y="2133213"/>
            <a:ext cx="10650900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AI에게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부탁하는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방법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</p:txBody>
      </p:sp>
      <p:grpSp>
        <p:nvGrpSpPr>
          <p:cNvPr id="346" name="Google Shape;346;p21"/>
          <p:cNvGrpSpPr/>
          <p:nvPr/>
        </p:nvGrpSpPr>
        <p:grpSpPr>
          <a:xfrm>
            <a:off x="12063439" y="3518942"/>
            <a:ext cx="5133824" cy="5433268"/>
            <a:chOff x="0" y="-28575"/>
            <a:chExt cx="1352118" cy="1430984"/>
          </a:xfrm>
        </p:grpSpPr>
        <p:sp>
          <p:nvSpPr>
            <p:cNvPr id="347" name="Google Shape;347;p21"/>
            <p:cNvSpPr/>
            <p:nvPr/>
          </p:nvSpPr>
          <p:spPr>
            <a:xfrm>
              <a:off x="0" y="0"/>
              <a:ext cx="1352118" cy="1402409"/>
            </a:xfrm>
            <a:custGeom>
              <a:avLst/>
              <a:gdLst/>
              <a:ahLst/>
              <a:cxnLst/>
              <a:rect l="l" t="t" r="r" b="b"/>
              <a:pathLst>
                <a:path w="1352118" h="1402409" extrusionOk="0">
                  <a:moveTo>
                    <a:pt x="76909" y="0"/>
                  </a:moveTo>
                  <a:lnTo>
                    <a:pt x="1275209" y="0"/>
                  </a:lnTo>
                  <a:cubicBezTo>
                    <a:pt x="1295607" y="0"/>
                    <a:pt x="1315169" y="8103"/>
                    <a:pt x="1329592" y="22526"/>
                  </a:cubicBezTo>
                  <a:cubicBezTo>
                    <a:pt x="1344015" y="36949"/>
                    <a:pt x="1352118" y="56512"/>
                    <a:pt x="1352118" y="76909"/>
                  </a:cubicBezTo>
                  <a:lnTo>
                    <a:pt x="1352118" y="1325500"/>
                  </a:lnTo>
                  <a:cubicBezTo>
                    <a:pt x="1352118" y="1367976"/>
                    <a:pt x="1317685" y="1402409"/>
                    <a:pt x="1275209" y="1402409"/>
                  </a:cubicBezTo>
                  <a:lnTo>
                    <a:pt x="76909" y="1402409"/>
                  </a:lnTo>
                  <a:cubicBezTo>
                    <a:pt x="34433" y="1402409"/>
                    <a:pt x="0" y="1367976"/>
                    <a:pt x="0" y="1325500"/>
                  </a:cubicBezTo>
                  <a:lnTo>
                    <a:pt x="0" y="76909"/>
                  </a:lnTo>
                  <a:cubicBezTo>
                    <a:pt x="0" y="34433"/>
                    <a:pt x="34433" y="0"/>
                    <a:pt x="769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1"/>
            <p:cNvSpPr txBox="1"/>
            <p:nvPr/>
          </p:nvSpPr>
          <p:spPr>
            <a:xfrm>
              <a:off x="0" y="-28575"/>
              <a:ext cx="1352118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9" name="Google Shape;349;p21"/>
          <p:cNvGrpSpPr/>
          <p:nvPr/>
        </p:nvGrpSpPr>
        <p:grpSpPr>
          <a:xfrm>
            <a:off x="1028700" y="3518942"/>
            <a:ext cx="5137173" cy="5433268"/>
            <a:chOff x="0" y="-28575"/>
            <a:chExt cx="1353000" cy="1430984"/>
          </a:xfrm>
        </p:grpSpPr>
        <p:sp>
          <p:nvSpPr>
            <p:cNvPr id="350" name="Google Shape;350;p21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 extrusionOk="0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1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2" name="Google Shape;352;p21"/>
          <p:cNvGrpSpPr/>
          <p:nvPr/>
        </p:nvGrpSpPr>
        <p:grpSpPr>
          <a:xfrm>
            <a:off x="6657824" y="3518942"/>
            <a:ext cx="5137173" cy="5433268"/>
            <a:chOff x="0" y="-28575"/>
            <a:chExt cx="1353000" cy="1430984"/>
          </a:xfrm>
        </p:grpSpPr>
        <p:sp>
          <p:nvSpPr>
            <p:cNvPr id="353" name="Google Shape;353;p21"/>
            <p:cNvSpPr/>
            <p:nvPr/>
          </p:nvSpPr>
          <p:spPr>
            <a:xfrm>
              <a:off x="0" y="0"/>
              <a:ext cx="1353000" cy="1402409"/>
            </a:xfrm>
            <a:custGeom>
              <a:avLst/>
              <a:gdLst/>
              <a:ahLst/>
              <a:cxnLst/>
              <a:rect l="l" t="t" r="r" b="b"/>
              <a:pathLst>
                <a:path w="1353000" h="1402409" extrusionOk="0">
                  <a:moveTo>
                    <a:pt x="76859" y="0"/>
                  </a:moveTo>
                  <a:lnTo>
                    <a:pt x="1276141" y="0"/>
                  </a:lnTo>
                  <a:cubicBezTo>
                    <a:pt x="1296526" y="0"/>
                    <a:pt x="1316075" y="8098"/>
                    <a:pt x="1330489" y="22511"/>
                  </a:cubicBezTo>
                  <a:cubicBezTo>
                    <a:pt x="1344903" y="36925"/>
                    <a:pt x="1353000" y="56475"/>
                    <a:pt x="1353000" y="76859"/>
                  </a:cubicBezTo>
                  <a:lnTo>
                    <a:pt x="1353000" y="1325550"/>
                  </a:lnTo>
                  <a:cubicBezTo>
                    <a:pt x="1353000" y="1367998"/>
                    <a:pt x="1318589" y="1402409"/>
                    <a:pt x="1276141" y="1402409"/>
                  </a:cubicBezTo>
                  <a:lnTo>
                    <a:pt x="76859" y="1402409"/>
                  </a:lnTo>
                  <a:cubicBezTo>
                    <a:pt x="56475" y="1402409"/>
                    <a:pt x="36925" y="1394312"/>
                    <a:pt x="22511" y="1379898"/>
                  </a:cubicBezTo>
                  <a:cubicBezTo>
                    <a:pt x="8098" y="1365484"/>
                    <a:pt x="0" y="1345934"/>
                    <a:pt x="0" y="1325550"/>
                  </a:cubicBezTo>
                  <a:lnTo>
                    <a:pt x="0" y="76859"/>
                  </a:lnTo>
                  <a:cubicBezTo>
                    <a:pt x="0" y="56475"/>
                    <a:pt x="8098" y="36925"/>
                    <a:pt x="22511" y="22511"/>
                  </a:cubicBezTo>
                  <a:cubicBezTo>
                    <a:pt x="36925" y="8098"/>
                    <a:pt x="56475" y="0"/>
                    <a:pt x="768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21"/>
            <p:cNvSpPr txBox="1"/>
            <p:nvPr/>
          </p:nvSpPr>
          <p:spPr>
            <a:xfrm>
              <a:off x="0" y="-28575"/>
              <a:ext cx="1353000" cy="1430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5" name="Google Shape;355;p21"/>
          <p:cNvSpPr/>
          <p:nvPr/>
        </p:nvSpPr>
        <p:spPr>
          <a:xfrm>
            <a:off x="8074530" y="6400800"/>
            <a:ext cx="2303760" cy="2303760"/>
          </a:xfrm>
          <a:custGeom>
            <a:avLst/>
            <a:gdLst/>
            <a:ahLst/>
            <a:cxnLst/>
            <a:rect l="l" t="t" r="r" b="b"/>
            <a:pathLst>
              <a:path w="2303760" h="2303760" extrusionOk="0">
                <a:moveTo>
                  <a:pt x="0" y="0"/>
                </a:moveTo>
                <a:lnTo>
                  <a:pt x="2303760" y="0"/>
                </a:lnTo>
                <a:lnTo>
                  <a:pt x="2303760" y="2303760"/>
                </a:lnTo>
                <a:lnTo>
                  <a:pt x="0" y="23037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1"/>
          <p:cNvSpPr/>
          <p:nvPr/>
        </p:nvSpPr>
        <p:spPr>
          <a:xfrm>
            <a:off x="1902053" y="6324600"/>
            <a:ext cx="3390467" cy="2311682"/>
          </a:xfrm>
          <a:custGeom>
            <a:avLst/>
            <a:gdLst/>
            <a:ahLst/>
            <a:cxnLst/>
            <a:rect l="l" t="t" r="r" b="b"/>
            <a:pathLst>
              <a:path w="3390467" h="2311682" extrusionOk="0">
                <a:moveTo>
                  <a:pt x="0" y="0"/>
                </a:moveTo>
                <a:lnTo>
                  <a:pt x="3390467" y="0"/>
                </a:lnTo>
                <a:lnTo>
                  <a:pt x="3390467" y="2311682"/>
                </a:lnTo>
                <a:lnTo>
                  <a:pt x="0" y="2311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1"/>
          <p:cNvSpPr txBox="1"/>
          <p:nvPr/>
        </p:nvSpPr>
        <p:spPr>
          <a:xfrm>
            <a:off x="6657824" y="3823227"/>
            <a:ext cx="5202793" cy="2659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등장인물이</a:t>
            </a:r>
            <a:r>
              <a:rPr lang="en-US" sz="48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누구이고</a:t>
            </a:r>
            <a:r>
              <a:rPr lang="en-US" sz="48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몇</a:t>
            </a:r>
            <a:r>
              <a:rPr lang="en-US" sz="48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명인지</a:t>
            </a:r>
            <a:r>
              <a:rPr lang="en-US" sz="48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구체적으로</a:t>
            </a:r>
            <a:r>
              <a:rPr lang="en-US" sz="48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쓰기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1"/>
          <p:cNvSpPr/>
          <p:nvPr/>
        </p:nvSpPr>
        <p:spPr>
          <a:xfrm>
            <a:off x="13444820" y="6400800"/>
            <a:ext cx="2235482" cy="2235482"/>
          </a:xfrm>
          <a:custGeom>
            <a:avLst/>
            <a:gdLst/>
            <a:ahLst/>
            <a:cxnLst/>
            <a:rect l="l" t="t" r="r" b="b"/>
            <a:pathLst>
              <a:path w="2235482" h="2235482" extrusionOk="0">
                <a:moveTo>
                  <a:pt x="0" y="0"/>
                </a:moveTo>
                <a:lnTo>
                  <a:pt x="2235482" y="0"/>
                </a:lnTo>
                <a:lnTo>
                  <a:pt x="2235482" y="2235482"/>
                </a:lnTo>
                <a:lnTo>
                  <a:pt x="0" y="22354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21"/>
          <p:cNvSpPr txBox="1"/>
          <p:nvPr/>
        </p:nvSpPr>
        <p:spPr>
          <a:xfrm>
            <a:off x="856888" y="556831"/>
            <a:ext cx="15981000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1"/>
          <p:cNvSpPr txBox="1"/>
          <p:nvPr/>
        </p:nvSpPr>
        <p:spPr>
          <a:xfrm>
            <a:off x="1668295" y="4108977"/>
            <a:ext cx="3857982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어떤</a:t>
            </a:r>
            <a:r>
              <a:rPr lang="en-US" sz="48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상황인지</a:t>
            </a:r>
            <a:r>
              <a:rPr lang="en-US" sz="48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분명히</a:t>
            </a:r>
            <a:r>
              <a:rPr lang="en-US" sz="48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쓰기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21"/>
          <p:cNvSpPr txBox="1"/>
          <p:nvPr/>
        </p:nvSpPr>
        <p:spPr>
          <a:xfrm>
            <a:off x="12355917" y="4108977"/>
            <a:ext cx="4442103" cy="180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얼마나</a:t>
            </a:r>
            <a:r>
              <a:rPr lang="en-US" sz="48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길게</a:t>
            </a:r>
            <a:r>
              <a:rPr lang="en-US" sz="48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쓸지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분량</a:t>
            </a:r>
            <a:r>
              <a:rPr lang="en-US" sz="4800" u="none" strike="noStrike" cap="none" dirty="0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800" u="none" strike="noStrike" cap="none" dirty="0" err="1">
                <a:solidFill>
                  <a:srgbClr val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정해주기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22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22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22"/>
          <p:cNvSpPr txBox="1"/>
          <p:nvPr/>
        </p:nvSpPr>
        <p:spPr>
          <a:xfrm>
            <a:off x="856888" y="556831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22"/>
          <p:cNvSpPr txBox="1"/>
          <p:nvPr/>
        </p:nvSpPr>
        <p:spPr>
          <a:xfrm>
            <a:off x="2993055" y="2133221"/>
            <a:ext cx="11708700" cy="7146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‘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너는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대본을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작성하는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작가야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 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초등학교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4학년이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연기할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있는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과학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대본을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만들어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줘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(</a:t>
            </a:r>
            <a:r>
              <a:rPr lang="en-US" sz="43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손을</a:t>
            </a: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씻지</a:t>
            </a: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않아</a:t>
            </a: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감기에</a:t>
            </a: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걸리는</a:t>
            </a: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상황</a:t>
            </a: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)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올바른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예방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수칙이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나오게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해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줘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(</a:t>
            </a:r>
            <a:r>
              <a:rPr lang="en-US" sz="43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학생</a:t>
            </a: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2명, </a:t>
            </a:r>
            <a:r>
              <a:rPr lang="en-US" sz="43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의사</a:t>
            </a: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1명, </a:t>
            </a:r>
            <a:r>
              <a:rPr lang="en-US" sz="43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세균</a:t>
            </a: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1명)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이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등장해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 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(2~3분 </a:t>
            </a:r>
            <a:r>
              <a:rPr lang="en-US" sz="4300" u="none" strike="noStrike" cap="none" dirty="0" err="1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분량</a:t>
            </a:r>
            <a:r>
              <a:rPr lang="en-US" sz="4300" u="none" strike="noStrike" cap="none" dirty="0">
                <a:solidFill>
                  <a:srgbClr val="FF313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)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으로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재미있게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43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작성해줘</a:t>
            </a:r>
            <a:r>
              <a:rPr lang="en-US" sz="43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.’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3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3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3"/>
          <p:cNvSpPr/>
          <p:nvPr/>
        </p:nvSpPr>
        <p:spPr>
          <a:xfrm>
            <a:off x="1028700" y="2265898"/>
            <a:ext cx="11143270" cy="6992402"/>
          </a:xfrm>
          <a:custGeom>
            <a:avLst/>
            <a:gdLst/>
            <a:ahLst/>
            <a:cxnLst/>
            <a:rect l="l" t="t" r="r" b="b"/>
            <a:pathLst>
              <a:path w="11143270" h="6992402" extrusionOk="0">
                <a:moveTo>
                  <a:pt x="0" y="0"/>
                </a:moveTo>
                <a:lnTo>
                  <a:pt x="11143270" y="0"/>
                </a:lnTo>
                <a:lnTo>
                  <a:pt x="11143270" y="6992402"/>
                </a:lnTo>
                <a:lnTo>
                  <a:pt x="0" y="6992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3"/>
          <p:cNvSpPr txBox="1"/>
          <p:nvPr/>
        </p:nvSpPr>
        <p:spPr>
          <a:xfrm>
            <a:off x="856888" y="556831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3"/>
          <p:cNvSpPr txBox="1"/>
          <p:nvPr/>
        </p:nvSpPr>
        <p:spPr>
          <a:xfrm>
            <a:off x="12489423" y="2265898"/>
            <a:ext cx="4348500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학생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젤로와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대화하기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23"/>
          <p:cNvSpPr/>
          <p:nvPr/>
        </p:nvSpPr>
        <p:spPr>
          <a:xfrm>
            <a:off x="14622546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 extrusionOk="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4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4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24"/>
          <p:cNvSpPr txBox="1"/>
          <p:nvPr/>
        </p:nvSpPr>
        <p:spPr>
          <a:xfrm>
            <a:off x="12548138" y="3051068"/>
            <a:ext cx="5131935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선생님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실시간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모니터링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4"/>
          <p:cNvSpPr/>
          <p:nvPr/>
        </p:nvSpPr>
        <p:spPr>
          <a:xfrm>
            <a:off x="1028700" y="2036709"/>
            <a:ext cx="11347626" cy="7531987"/>
          </a:xfrm>
          <a:custGeom>
            <a:avLst/>
            <a:gdLst/>
            <a:ahLst/>
            <a:cxnLst/>
            <a:rect l="l" t="t" r="r" b="b"/>
            <a:pathLst>
              <a:path w="11347626" h="7531987" extrusionOk="0">
                <a:moveTo>
                  <a:pt x="0" y="0"/>
                </a:moveTo>
                <a:lnTo>
                  <a:pt x="11347626" y="0"/>
                </a:lnTo>
                <a:lnTo>
                  <a:pt x="11347626" y="7531987"/>
                </a:lnTo>
                <a:lnTo>
                  <a:pt x="0" y="75319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24"/>
          <p:cNvSpPr txBox="1"/>
          <p:nvPr/>
        </p:nvSpPr>
        <p:spPr>
          <a:xfrm>
            <a:off x="856888" y="556831"/>
            <a:ext cx="16615181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클래스팅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실시간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모니터링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4"/>
          <p:cNvSpPr/>
          <p:nvPr/>
        </p:nvSpPr>
        <p:spPr>
          <a:xfrm>
            <a:off x="14863670" y="5257584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 extrusionOk="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25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25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25"/>
          <p:cNvSpPr txBox="1"/>
          <p:nvPr/>
        </p:nvSpPr>
        <p:spPr>
          <a:xfrm>
            <a:off x="12413520" y="2778538"/>
            <a:ext cx="5341891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선생님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승인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25"/>
          <p:cNvSpPr/>
          <p:nvPr/>
        </p:nvSpPr>
        <p:spPr>
          <a:xfrm>
            <a:off x="14612733" y="4828459"/>
            <a:ext cx="3142678" cy="4114800"/>
          </a:xfrm>
          <a:custGeom>
            <a:avLst/>
            <a:gdLst/>
            <a:ahLst/>
            <a:cxnLst/>
            <a:rect l="l" t="t" r="r" b="b"/>
            <a:pathLst>
              <a:path w="3142678" h="4114800" extrusionOk="0">
                <a:moveTo>
                  <a:pt x="0" y="0"/>
                </a:moveTo>
                <a:lnTo>
                  <a:pt x="3142678" y="0"/>
                </a:lnTo>
                <a:lnTo>
                  <a:pt x="31426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25"/>
          <p:cNvSpPr/>
          <p:nvPr/>
        </p:nvSpPr>
        <p:spPr>
          <a:xfrm>
            <a:off x="815940" y="2300810"/>
            <a:ext cx="11258388" cy="6642449"/>
          </a:xfrm>
          <a:custGeom>
            <a:avLst/>
            <a:gdLst/>
            <a:ahLst/>
            <a:cxnLst/>
            <a:rect l="l" t="t" r="r" b="b"/>
            <a:pathLst>
              <a:path w="11258388" h="6642449" extrusionOk="0">
                <a:moveTo>
                  <a:pt x="0" y="0"/>
                </a:moveTo>
                <a:lnTo>
                  <a:pt x="11258388" y="0"/>
                </a:lnTo>
                <a:lnTo>
                  <a:pt x="11258388" y="6642449"/>
                </a:lnTo>
                <a:lnTo>
                  <a:pt x="0" y="66424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25"/>
          <p:cNvSpPr txBox="1"/>
          <p:nvPr/>
        </p:nvSpPr>
        <p:spPr>
          <a:xfrm>
            <a:off x="856888" y="556831"/>
            <a:ext cx="16615181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클래스팅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실시간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모니터링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26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26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26"/>
          <p:cNvSpPr txBox="1"/>
          <p:nvPr/>
        </p:nvSpPr>
        <p:spPr>
          <a:xfrm>
            <a:off x="11227475" y="2764764"/>
            <a:ext cx="6689050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학생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젤로와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대화하며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26"/>
          <p:cNvSpPr/>
          <p:nvPr/>
        </p:nvSpPr>
        <p:spPr>
          <a:xfrm>
            <a:off x="15015596" y="6347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 extrusionOk="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26"/>
          <p:cNvSpPr/>
          <p:nvPr/>
        </p:nvSpPr>
        <p:spPr>
          <a:xfrm>
            <a:off x="1869340" y="2132562"/>
            <a:ext cx="8615078" cy="7764339"/>
          </a:xfrm>
          <a:custGeom>
            <a:avLst/>
            <a:gdLst/>
            <a:ahLst/>
            <a:cxnLst/>
            <a:rect l="l" t="t" r="r" b="b"/>
            <a:pathLst>
              <a:path w="8615078" h="7764339" extrusionOk="0">
                <a:moveTo>
                  <a:pt x="0" y="0"/>
                </a:moveTo>
                <a:lnTo>
                  <a:pt x="8615078" y="0"/>
                </a:lnTo>
                <a:lnTo>
                  <a:pt x="8615078" y="7764339"/>
                </a:lnTo>
                <a:lnTo>
                  <a:pt x="0" y="77643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26"/>
          <p:cNvSpPr txBox="1"/>
          <p:nvPr/>
        </p:nvSpPr>
        <p:spPr>
          <a:xfrm>
            <a:off x="856888" y="556831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프롬프트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작성법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27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7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7"/>
          <p:cNvSpPr/>
          <p:nvPr/>
        </p:nvSpPr>
        <p:spPr>
          <a:xfrm>
            <a:off x="14296813" y="4983530"/>
            <a:ext cx="3400425" cy="4233863"/>
          </a:xfrm>
          <a:custGeom>
            <a:avLst/>
            <a:gdLst/>
            <a:ahLst/>
            <a:cxnLst/>
            <a:rect l="l" t="t" r="r" b="b"/>
            <a:pathLst>
              <a:path w="3930146" h="4771042" extrusionOk="0">
                <a:moveTo>
                  <a:pt x="0" y="0"/>
                </a:moveTo>
                <a:lnTo>
                  <a:pt x="3930146" y="0"/>
                </a:lnTo>
                <a:lnTo>
                  <a:pt x="3930146" y="4771042"/>
                </a:lnTo>
                <a:lnTo>
                  <a:pt x="0" y="4771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7"/>
          <p:cNvSpPr txBox="1"/>
          <p:nvPr/>
        </p:nvSpPr>
        <p:spPr>
          <a:xfrm>
            <a:off x="856888" y="556831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생성형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만들기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검토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및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수정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27"/>
          <p:cNvSpPr txBox="1"/>
          <p:nvPr/>
        </p:nvSpPr>
        <p:spPr>
          <a:xfrm>
            <a:off x="815951" y="2374925"/>
            <a:ext cx="12890100" cy="698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AI가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점검하기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0" marR="0" lvl="1" indent="-58293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Char char="•"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감염되는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장면이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나왔나요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0" marR="0" lvl="1" indent="-58293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Char char="•"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예방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수칙이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나오나요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0" marR="0" lvl="1" indent="-58293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Char char="•"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과학적으로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틀린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내용은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없나요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0" marR="0" lvl="1" indent="-24003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고쳐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쓰고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자신의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언어로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표현하기</a:t>
            </a:r>
            <a:endParaRPr sz="54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모둠친구들과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결과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공유하기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28"/>
          <p:cNvSpPr txBox="1"/>
          <p:nvPr/>
        </p:nvSpPr>
        <p:spPr>
          <a:xfrm>
            <a:off x="856904" y="3330600"/>
            <a:ext cx="7193400" cy="8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제출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및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28"/>
          <p:cNvSpPr/>
          <p:nvPr/>
        </p:nvSpPr>
        <p:spPr>
          <a:xfrm>
            <a:off x="820702" y="444913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28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29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29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29"/>
          <p:cNvSpPr/>
          <p:nvPr/>
        </p:nvSpPr>
        <p:spPr>
          <a:xfrm>
            <a:off x="14622546" y="5536539"/>
            <a:ext cx="3272413" cy="2932900"/>
          </a:xfrm>
          <a:custGeom>
            <a:avLst/>
            <a:gdLst/>
            <a:ahLst/>
            <a:cxnLst/>
            <a:rect l="l" t="t" r="r" b="b"/>
            <a:pathLst>
              <a:path w="3272413" h="2932900" extrusionOk="0">
                <a:moveTo>
                  <a:pt x="0" y="0"/>
                </a:moveTo>
                <a:lnTo>
                  <a:pt x="3272413" y="0"/>
                </a:lnTo>
                <a:lnTo>
                  <a:pt x="3272413" y="2932901"/>
                </a:lnTo>
                <a:lnTo>
                  <a:pt x="0" y="29329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29"/>
          <p:cNvSpPr/>
          <p:nvPr/>
        </p:nvSpPr>
        <p:spPr>
          <a:xfrm>
            <a:off x="815940" y="2375776"/>
            <a:ext cx="10975051" cy="6996595"/>
          </a:xfrm>
          <a:custGeom>
            <a:avLst/>
            <a:gdLst/>
            <a:ahLst/>
            <a:cxnLst/>
            <a:rect l="l" t="t" r="r" b="b"/>
            <a:pathLst>
              <a:path w="10975051" h="6996595" extrusionOk="0">
                <a:moveTo>
                  <a:pt x="0" y="0"/>
                </a:moveTo>
                <a:lnTo>
                  <a:pt x="10975052" y="0"/>
                </a:lnTo>
                <a:lnTo>
                  <a:pt x="10975052" y="6996595"/>
                </a:lnTo>
                <a:lnTo>
                  <a:pt x="0" y="6996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29"/>
          <p:cNvSpPr txBox="1"/>
          <p:nvPr/>
        </p:nvSpPr>
        <p:spPr>
          <a:xfrm>
            <a:off x="12016945" y="3447581"/>
            <a:ext cx="5878014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학생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제출하기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29"/>
          <p:cNvSpPr txBox="1"/>
          <p:nvPr/>
        </p:nvSpPr>
        <p:spPr>
          <a:xfrm>
            <a:off x="856888" y="556831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과제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제출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및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정리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0" descr="폰트, 그래픽, 로고, 타이포그래피이(가) 표시된 사진  AI 생성 콘텐츠는 정확하지 않을 수 있습니다."/>
          <p:cNvSpPr/>
          <p:nvPr/>
        </p:nvSpPr>
        <p:spPr>
          <a:xfrm>
            <a:off x="15402697" y="9372371"/>
            <a:ext cx="2064601" cy="392649"/>
          </a:xfrm>
          <a:custGeom>
            <a:avLst/>
            <a:gdLst/>
            <a:ahLst/>
            <a:cxnLst/>
            <a:rect l="l" t="t" r="r" b="b"/>
            <a:pathLst>
              <a:path w="2064601" h="392649" extrusionOk="0">
                <a:moveTo>
                  <a:pt x="0" y="0"/>
                </a:moveTo>
                <a:lnTo>
                  <a:pt x="2064600" y="0"/>
                </a:lnTo>
                <a:lnTo>
                  <a:pt x="2064600" y="392649"/>
                </a:lnTo>
                <a:lnTo>
                  <a:pt x="0" y="392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30"/>
          <p:cNvSpPr/>
          <p:nvPr/>
        </p:nvSpPr>
        <p:spPr>
          <a:xfrm>
            <a:off x="820702" y="1799187"/>
            <a:ext cx="16646557" cy="9525"/>
          </a:xfrm>
          <a:custGeom>
            <a:avLst/>
            <a:gdLst/>
            <a:ahLst/>
            <a:cxnLst/>
            <a:rect l="l" t="t" r="r" b="b"/>
            <a:pathLst>
              <a:path w="22195410" h="12700" extrusionOk="0">
                <a:moveTo>
                  <a:pt x="0" y="0"/>
                </a:moveTo>
                <a:lnTo>
                  <a:pt x="22195410" y="0"/>
                </a:lnTo>
                <a:lnTo>
                  <a:pt x="22195410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1" name="Google Shape;451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866800" y="5668971"/>
            <a:ext cx="4600498" cy="3703401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0"/>
          <p:cNvSpPr txBox="1"/>
          <p:nvPr/>
        </p:nvSpPr>
        <p:spPr>
          <a:xfrm>
            <a:off x="856888" y="556831"/>
            <a:ext cx="15981035" cy="109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[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다음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시간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54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예고</a:t>
            </a:r>
            <a:r>
              <a:rPr lang="en-US" sz="54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]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0"/>
          <p:cNvSpPr txBox="1"/>
          <p:nvPr/>
        </p:nvSpPr>
        <p:spPr>
          <a:xfrm>
            <a:off x="1624850" y="2607179"/>
            <a:ext cx="14445110" cy="553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다음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시간에는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모둠에서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선정한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대본으로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역할극을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해볼거예요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u="none" strike="noStrike" cap="none" dirty="0">
              <a:solidFill>
                <a:srgbClr val="FFFF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Malgun Gothic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“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다음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시간에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 </a:t>
            </a:r>
            <a:r>
              <a:rPr lang="en-US" sz="6000" u="none" strike="noStrike" cap="none" dirty="0" err="1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만나요</a:t>
            </a:r>
            <a:r>
              <a:rPr lang="en-US" sz="6000" u="none" strike="noStrike" cap="none" dirty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Malgun Gothic"/>
              </a:rPr>
              <a:t>!”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572</Words>
  <Application>Microsoft Macintosh PowerPoint</Application>
  <PresentationFormat>사용자 지정</PresentationFormat>
  <Paragraphs>128</Paragraphs>
  <Slides>30</Slides>
  <Notes>30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6" baseType="lpstr">
      <vt:lpstr>Pretendard</vt:lpstr>
      <vt:lpstr>NanumGothic</vt:lpstr>
      <vt:lpstr>Arial</vt:lpstr>
      <vt:lpstr>Calibri</vt:lpstr>
      <vt:lpstr>Nanum Gothic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이 가영</cp:lastModifiedBy>
  <cp:revision>1</cp:revision>
  <dcterms:created xsi:type="dcterms:W3CDTF">2006-08-16T00:00:00Z</dcterms:created>
  <dcterms:modified xsi:type="dcterms:W3CDTF">2026-02-09T01:04:20Z</dcterms:modified>
</cp:coreProperties>
</file>