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86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7" r:id="rId32"/>
    <p:sldId id="288" r:id="rId33"/>
    <p:sldId id="285" r:id="rId34"/>
  </p:sldIdLst>
  <p:sldSz cx="18288000" cy="10287000"/>
  <p:notesSz cx="6858000" cy="9144000"/>
  <p:embeddedFontLst>
    <p:embeddedFont>
      <p:font typeface="Arial Bold" panose="020B0704020202020204"/>
      <p:regular r:id="rId35"/>
      <p:bold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34" autoAdjust="0"/>
    <p:restoredTop sz="94558" autoAdjust="0"/>
  </p:normalViewPr>
  <p:slideViewPr>
    <p:cSldViewPr>
      <p:cViewPr varScale="1">
        <p:scale>
          <a:sx n="62" d="100"/>
          <a:sy n="62" d="100"/>
        </p:scale>
        <p:origin x="264" y="7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.png"/><Relationship Id="rId7" Type="http://schemas.openxmlformats.org/officeDocument/2006/relationships/image" Target="../media/image22.svg"/><Relationship Id="rId12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sv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image" Target="../media/image2.png"/><Relationship Id="rId7" Type="http://schemas.openxmlformats.org/officeDocument/2006/relationships/image" Target="../media/image7.svg"/><Relationship Id="rId12" Type="http://schemas.openxmlformats.org/officeDocument/2006/relationships/image" Target="../media/image33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32.png"/><Relationship Id="rId5" Type="http://schemas.openxmlformats.org/officeDocument/2006/relationships/image" Target="../media/image5.svg"/><Relationship Id="rId10" Type="http://schemas.openxmlformats.org/officeDocument/2006/relationships/image" Target="../media/image31.svg"/><Relationship Id="rId4" Type="http://schemas.openxmlformats.org/officeDocument/2006/relationships/image" Target="../media/image4.png"/><Relationship Id="rId9" Type="http://schemas.openxmlformats.org/officeDocument/2006/relationships/image" Target="../media/image30.png"/><Relationship Id="rId14" Type="http://schemas.openxmlformats.org/officeDocument/2006/relationships/image" Target="../media/image35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.png"/><Relationship Id="rId7" Type="http://schemas.openxmlformats.org/officeDocument/2006/relationships/image" Target="../media/image7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46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.png"/><Relationship Id="rId7" Type="http://schemas.openxmlformats.org/officeDocument/2006/relationships/image" Target="../media/image7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46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1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6.svg"/><Relationship Id="rId4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image" Target="../media/image46.svg"/><Relationship Id="rId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/>
          <p:cNvSpPr/>
          <p:nvPr/>
        </p:nvSpPr>
        <p:spPr>
          <a:xfrm rot="1980">
            <a:off x="808787" y="8786603"/>
            <a:ext cx="16670426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5" name="Group 5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6" name="Freeform 6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219200" y="2422800"/>
            <a:ext cx="16260012" cy="13163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721"/>
              </a:lnSpc>
            </a:pPr>
            <a:r>
              <a:rPr lang="en-US" sz="66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AI </a:t>
            </a:r>
            <a:r>
              <a:rPr lang="en-US" sz="6600" b="1" dirty="0" err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보조</a:t>
            </a:r>
            <a:r>
              <a:rPr lang="en-US" sz="66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</a:t>
            </a:r>
            <a:r>
              <a:rPr lang="en-US" sz="6600" b="1" dirty="0" err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작가와</a:t>
            </a:r>
            <a:r>
              <a:rPr lang="en-US" sz="66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</a:t>
            </a:r>
            <a:r>
              <a:rPr lang="en-US" sz="6600" b="1" dirty="0" err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함께하는</a:t>
            </a:r>
            <a:r>
              <a:rPr lang="en-US" sz="66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</a:t>
            </a:r>
            <a:r>
              <a:rPr lang="en-US" sz="6600" b="1" dirty="0" err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반전</a:t>
            </a:r>
            <a:r>
              <a:rPr lang="en-US" sz="66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</a:t>
            </a:r>
            <a:r>
              <a:rPr lang="en-US" sz="6600" b="1" dirty="0" err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동화</a:t>
            </a:r>
            <a:r>
              <a:rPr lang="en-US" sz="66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</a:t>
            </a:r>
            <a:r>
              <a:rPr lang="en-US" sz="6600" b="1" dirty="0" err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만들기</a:t>
            </a:r>
            <a:endParaRPr lang="en-US" sz="6600" b="1" dirty="0">
              <a:solidFill>
                <a:srgbClr val="FFFFFF"/>
              </a:solidFill>
              <a:latin typeface="+mj-ea"/>
              <a:ea typeface="+mj-ea"/>
              <a:cs typeface="Arial Bold"/>
              <a:sym typeface="Arial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724400" y="4447100"/>
            <a:ext cx="7136606" cy="4330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999">
                <a:solidFill>
                  <a:srgbClr val="FFFFFF"/>
                </a:solidFill>
                <a:latin typeface="+mj-ea"/>
                <a:ea typeface="+mj-ea"/>
                <a:cs typeface="Arial"/>
                <a:sym typeface="Arial"/>
              </a:rPr>
              <a:t>생성형 AI를 활용한 창의적 글쓰기 수업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/>
          <p:cNvSpPr/>
          <p:nvPr/>
        </p:nvSpPr>
        <p:spPr>
          <a:xfrm>
            <a:off x="1028703" y="1917691"/>
            <a:ext cx="16670214" cy="9601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5" name="Group 5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6" name="Freeform 6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28703" y="498709"/>
            <a:ext cx="9076573" cy="10827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61"/>
              </a:lnSpc>
              <a:spcBef>
                <a:spcPct val="0"/>
              </a:spcBef>
            </a:pPr>
            <a:r>
              <a:rPr lang="en-US" sz="65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수업주제: 반전동화 작가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2400" y="3030124"/>
            <a:ext cx="17907000" cy="50412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0130"/>
              </a:lnSpc>
            </a:pPr>
            <a:r>
              <a:rPr lang="en-US" sz="6000" spc="-432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- (내용) 생성형 AI를 보조 작가로 활용하여 기존 동화의 </a:t>
            </a:r>
            <a:br>
              <a:rPr lang="en-US" sz="6000" spc="-432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</a:br>
            <a:r>
              <a:rPr lang="en-US" sz="6000" spc="-432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   </a:t>
            </a:r>
            <a:r>
              <a:rPr lang="en-US" sz="6000" spc="-433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설정을 비틀어 새로운 이야기 만들기</a:t>
            </a:r>
          </a:p>
          <a:p>
            <a:pPr algn="l">
              <a:lnSpc>
                <a:spcPts val="10134"/>
              </a:lnSpc>
            </a:pPr>
            <a:r>
              <a:rPr lang="en-US" sz="6000" spc="-433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- 대상: 초등학교 5학년</a:t>
            </a:r>
          </a:p>
          <a:p>
            <a:pPr algn="l">
              <a:lnSpc>
                <a:spcPts val="10134"/>
              </a:lnSpc>
            </a:pPr>
            <a:r>
              <a:rPr lang="en-US" sz="6000" spc="-433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- 소요시간: 80분(2차시)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66404" y="337728"/>
            <a:ext cx="17158206" cy="983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1-2차시 AI 보조 작가와 </a:t>
            </a:r>
            <a:r>
              <a:rPr lang="ko-KR" alt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함께하는</a:t>
            </a: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'반전 동화’ </a:t>
            </a:r>
            <a:r>
              <a:rPr lang="ko-KR" alt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만들기</a:t>
            </a:r>
            <a:endParaRPr lang="en-US" sz="5400" b="1">
              <a:solidFill>
                <a:srgbClr val="FFFFFF"/>
              </a:solidFill>
              <a:latin typeface="+mj-ea"/>
              <a:ea typeface="+mj-ea"/>
              <a:cs typeface="Arial Bold"/>
              <a:sym typeface="Arial Bold"/>
            </a:endParaRPr>
          </a:p>
        </p:txBody>
      </p:sp>
      <p:sp>
        <p:nvSpPr>
          <p:cNvPr id="5" name="AutoShape 5"/>
          <p:cNvSpPr/>
          <p:nvPr/>
        </p:nvSpPr>
        <p:spPr>
          <a:xfrm rot="1980">
            <a:off x="808787" y="1794424"/>
            <a:ext cx="16670426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TextBox 6"/>
          <p:cNvSpPr txBox="1"/>
          <p:nvPr/>
        </p:nvSpPr>
        <p:spPr>
          <a:xfrm>
            <a:off x="866384" y="2139591"/>
            <a:ext cx="3553216" cy="8902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630"/>
              </a:lnSpc>
            </a:pPr>
            <a:r>
              <a:rPr lang="en-US" sz="55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성취기준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8" name="Freeform 8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866404" y="5250571"/>
            <a:ext cx="3324596" cy="8902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630"/>
              </a:lnSpc>
            </a:pPr>
            <a:r>
              <a:rPr lang="en-US" sz="55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학습 목표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42101" y="2930166"/>
            <a:ext cx="16399954" cy="2010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217"/>
              </a:lnSpc>
            </a:pPr>
            <a:r>
              <a:rPr lang="en-US" sz="5300" spc="-351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- [5국03-01] 작품 속 인물의 생각이나 느낌을 이해한다.</a:t>
            </a:r>
          </a:p>
          <a:p>
            <a:pPr algn="l">
              <a:lnSpc>
                <a:spcPts val="8217"/>
              </a:lnSpc>
            </a:pPr>
            <a:r>
              <a:rPr lang="en-US" sz="5300" spc="-351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- [5국02-04] 자신의 생각이나 느낌을 표현하는 글을 쓴다.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8788" y="6469771"/>
            <a:ext cx="17022012" cy="31599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335"/>
              </a:lnSpc>
              <a:spcBef>
                <a:spcPct val="0"/>
              </a:spcBef>
            </a:pPr>
            <a:r>
              <a:rPr lang="en-US" sz="4500" b="1" spc="-283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1. 생성형 AI에게 구체적인 조건을 담은 프롬프트를 입력하여 아이디어를 얻는다.</a:t>
            </a:r>
          </a:p>
          <a:p>
            <a:pPr algn="just">
              <a:lnSpc>
                <a:spcPts val="6335"/>
              </a:lnSpc>
              <a:spcBef>
                <a:spcPct val="0"/>
              </a:spcBef>
            </a:pPr>
            <a:r>
              <a:rPr lang="en-US" sz="4500" b="1" spc="-283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2. AI와 협업하여 기존 동화를 새로운 관점(반전)으로 재구성하고, 비판적으로 검토하여 글을 완성한다.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Freeform 7"/>
          <p:cNvSpPr/>
          <p:nvPr/>
        </p:nvSpPr>
        <p:spPr>
          <a:xfrm>
            <a:off x="1460706" y="3343523"/>
            <a:ext cx="4621178" cy="5276783"/>
          </a:xfrm>
          <a:custGeom>
            <a:avLst/>
            <a:gdLst/>
            <a:ahLst/>
            <a:cxnLst/>
            <a:rect l="l" t="t" r="r" b="b"/>
            <a:pathLst>
              <a:path w="4621178" h="5276783">
                <a:moveTo>
                  <a:pt x="0" y="0"/>
                </a:moveTo>
                <a:lnTo>
                  <a:pt x="4621178" y="0"/>
                </a:lnTo>
                <a:lnTo>
                  <a:pt x="4621178" y="5276783"/>
                </a:lnTo>
                <a:lnTo>
                  <a:pt x="0" y="52767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8" name="Freeform 8"/>
          <p:cNvSpPr/>
          <p:nvPr/>
        </p:nvSpPr>
        <p:spPr>
          <a:xfrm>
            <a:off x="6649422" y="3343523"/>
            <a:ext cx="4911404" cy="5303358"/>
          </a:xfrm>
          <a:custGeom>
            <a:avLst/>
            <a:gdLst/>
            <a:ahLst/>
            <a:cxnLst/>
            <a:rect l="l" t="t" r="r" b="b"/>
            <a:pathLst>
              <a:path w="4911404" h="5303358">
                <a:moveTo>
                  <a:pt x="0" y="0"/>
                </a:moveTo>
                <a:lnTo>
                  <a:pt x="4911404" y="0"/>
                </a:lnTo>
                <a:lnTo>
                  <a:pt x="4911404" y="5303358"/>
                </a:lnTo>
                <a:lnTo>
                  <a:pt x="0" y="53033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9" name="Freeform 9"/>
          <p:cNvSpPr/>
          <p:nvPr/>
        </p:nvSpPr>
        <p:spPr>
          <a:xfrm>
            <a:off x="12128287" y="3343523"/>
            <a:ext cx="4911404" cy="5303358"/>
          </a:xfrm>
          <a:custGeom>
            <a:avLst/>
            <a:gdLst/>
            <a:ahLst/>
            <a:cxnLst/>
            <a:rect l="l" t="t" r="r" b="b"/>
            <a:pathLst>
              <a:path w="4911404" h="5303358">
                <a:moveTo>
                  <a:pt x="0" y="0"/>
                </a:moveTo>
                <a:lnTo>
                  <a:pt x="4911405" y="0"/>
                </a:lnTo>
                <a:lnTo>
                  <a:pt x="4911405" y="5303358"/>
                </a:lnTo>
                <a:lnTo>
                  <a:pt x="0" y="53033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0" name="TextBox 10"/>
          <p:cNvSpPr txBox="1"/>
          <p:nvPr/>
        </p:nvSpPr>
        <p:spPr>
          <a:xfrm>
            <a:off x="866404" y="337728"/>
            <a:ext cx="65249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[수업진행계획]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43067" y="1977761"/>
            <a:ext cx="9443933" cy="7444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06"/>
              </a:lnSpc>
            </a:pPr>
            <a:r>
              <a:rPr lang="en-US" sz="444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도입(10분)-전개(60분)-정리(10분)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85984" y="3691176"/>
            <a:ext cx="4370622" cy="802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12"/>
              </a:lnSpc>
            </a:pPr>
            <a:r>
              <a:rPr lang="en-US" sz="48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생각열기(10분)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673501" y="3684022"/>
            <a:ext cx="4934702" cy="802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12"/>
              </a:lnSpc>
            </a:pPr>
            <a:r>
              <a:rPr lang="en-US" sz="48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활동(60분)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379871" y="3691176"/>
            <a:ext cx="4608452" cy="802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12"/>
              </a:lnSpc>
            </a:pPr>
            <a:r>
              <a:rPr lang="en-US" sz="48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정리(10분)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955541" y="4943475"/>
            <a:ext cx="4370622" cy="2852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03"/>
              </a:lnSpc>
            </a:pPr>
            <a:r>
              <a:rPr 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-기획(아이디어)</a:t>
            </a:r>
          </a:p>
          <a:p>
            <a:pPr algn="l">
              <a:lnSpc>
                <a:spcPts val="7603"/>
              </a:lnSpc>
            </a:pPr>
            <a:r>
              <a:rPr 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-창작(초안작성)</a:t>
            </a:r>
          </a:p>
          <a:p>
            <a:pPr algn="l">
              <a:lnSpc>
                <a:spcPts val="7603"/>
              </a:lnSpc>
              <a:spcBef>
                <a:spcPct val="0"/>
              </a:spcBef>
            </a:pPr>
            <a:r>
              <a:rPr 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-검토(고쳐쓰기)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85984" y="5408738"/>
            <a:ext cx="4370622" cy="15670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35"/>
              </a:lnSpc>
            </a:pPr>
            <a:r>
              <a:rPr lang="en-US" sz="3999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동화 내용을 </a:t>
            </a:r>
          </a:p>
          <a:p>
            <a:pPr algn="ctr">
              <a:lnSpc>
                <a:spcPts val="6335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뒤집어보는 상상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617701" y="4936908"/>
            <a:ext cx="4370622" cy="1889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03"/>
              </a:lnSpc>
            </a:pPr>
            <a:r>
              <a:rPr 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-공유(발표)</a:t>
            </a:r>
          </a:p>
          <a:p>
            <a:pPr algn="l">
              <a:lnSpc>
                <a:spcPts val="7603"/>
              </a:lnSpc>
              <a:spcBef>
                <a:spcPct val="0"/>
              </a:spcBef>
            </a:pPr>
            <a:r>
              <a:rPr 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-제출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54693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AutoShape 4"/>
          <p:cNvSpPr/>
          <p:nvPr/>
        </p:nvSpPr>
        <p:spPr>
          <a:xfrm rot="1980">
            <a:off x="808787" y="4444375"/>
            <a:ext cx="16670426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5" name="Group 5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6" name="Freeform 6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22759" y="-267540"/>
            <a:ext cx="4188868" cy="3607662"/>
          </a:xfrm>
          <a:custGeom>
            <a:avLst/>
            <a:gdLst/>
            <a:ahLst/>
            <a:cxnLst/>
            <a:rect l="l" t="t" r="r" b="b"/>
            <a:pathLst>
              <a:path w="4188868" h="3607662">
                <a:moveTo>
                  <a:pt x="0" y="0"/>
                </a:moveTo>
                <a:lnTo>
                  <a:pt x="4188868" y="0"/>
                </a:lnTo>
                <a:lnTo>
                  <a:pt x="4188868" y="3607662"/>
                </a:lnTo>
                <a:lnTo>
                  <a:pt x="0" y="36076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8" name="Freeform 8"/>
          <p:cNvSpPr/>
          <p:nvPr/>
        </p:nvSpPr>
        <p:spPr>
          <a:xfrm>
            <a:off x="14475564" y="618867"/>
            <a:ext cx="3251041" cy="5672901"/>
          </a:xfrm>
          <a:custGeom>
            <a:avLst/>
            <a:gdLst/>
            <a:ahLst/>
            <a:cxnLst/>
            <a:rect l="l" t="t" r="r" b="b"/>
            <a:pathLst>
              <a:path w="3251041" h="6773003">
                <a:moveTo>
                  <a:pt x="0" y="0"/>
                </a:moveTo>
                <a:lnTo>
                  <a:pt x="3251041" y="0"/>
                </a:lnTo>
                <a:lnTo>
                  <a:pt x="3251041" y="6773003"/>
                </a:lnTo>
                <a:lnTo>
                  <a:pt x="0" y="67730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9" name="TextBox 9"/>
          <p:cNvSpPr txBox="1"/>
          <p:nvPr/>
        </p:nvSpPr>
        <p:spPr>
          <a:xfrm>
            <a:off x="1028700" y="3403654"/>
            <a:ext cx="7886700" cy="8296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98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프롬프트 작성방법 안내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61394" y="4762568"/>
            <a:ext cx="15593005" cy="30042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8078"/>
              </a:lnSpc>
            </a:pPr>
            <a:r>
              <a:rPr lang="en-US" sz="51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(1) 역할부여: 동화작가라는 역할을 부여합니다.</a:t>
            </a:r>
          </a:p>
          <a:p>
            <a:pPr algn="just">
              <a:lnSpc>
                <a:spcPts val="8078"/>
              </a:lnSpc>
            </a:pPr>
            <a:r>
              <a:rPr lang="en-US" sz="51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(2) 상황설정: 구체적인 맥락상황을 제시합니다.</a:t>
            </a:r>
          </a:p>
          <a:p>
            <a:pPr algn="just">
              <a:lnSpc>
                <a:spcPts val="8078"/>
              </a:lnSpc>
            </a:pPr>
            <a:r>
              <a:rPr lang="en-US" sz="51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(3) 조건제시: 대상을 정하고 필요내용을 요구합니다.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54693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AutoShape 4"/>
          <p:cNvSpPr/>
          <p:nvPr/>
        </p:nvSpPr>
        <p:spPr>
          <a:xfrm rot="1980">
            <a:off x="808787" y="4444375"/>
            <a:ext cx="16670426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5" name="Group 5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6" name="Freeform 6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22759" y="-267540"/>
            <a:ext cx="4188868" cy="3607662"/>
          </a:xfrm>
          <a:custGeom>
            <a:avLst/>
            <a:gdLst/>
            <a:ahLst/>
            <a:cxnLst/>
            <a:rect l="l" t="t" r="r" b="b"/>
            <a:pathLst>
              <a:path w="4188868" h="3607662">
                <a:moveTo>
                  <a:pt x="0" y="0"/>
                </a:moveTo>
                <a:lnTo>
                  <a:pt x="4188868" y="0"/>
                </a:lnTo>
                <a:lnTo>
                  <a:pt x="4188868" y="3607662"/>
                </a:lnTo>
                <a:lnTo>
                  <a:pt x="0" y="36076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8" name="Freeform 8"/>
          <p:cNvSpPr/>
          <p:nvPr/>
        </p:nvSpPr>
        <p:spPr>
          <a:xfrm>
            <a:off x="14030325" y="1823633"/>
            <a:ext cx="3251041" cy="4744324"/>
          </a:xfrm>
          <a:custGeom>
            <a:avLst/>
            <a:gdLst/>
            <a:ahLst/>
            <a:cxnLst/>
            <a:rect l="l" t="t" r="r" b="b"/>
            <a:pathLst>
              <a:path w="3251041" h="6773003">
                <a:moveTo>
                  <a:pt x="0" y="0"/>
                </a:moveTo>
                <a:lnTo>
                  <a:pt x="3251041" y="0"/>
                </a:lnTo>
                <a:lnTo>
                  <a:pt x="3251041" y="6773003"/>
                </a:lnTo>
                <a:lnTo>
                  <a:pt x="0" y="67730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9" name="TextBox 9"/>
          <p:cNvSpPr txBox="1"/>
          <p:nvPr/>
        </p:nvSpPr>
        <p:spPr>
          <a:xfrm>
            <a:off x="1028700" y="3403654"/>
            <a:ext cx="12992100" cy="8296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98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프롬프트 작성방법 안내[조건제시 구체화]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61394" y="4762568"/>
            <a:ext cx="14983405" cy="40430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8078"/>
              </a:lnSpc>
            </a:pPr>
            <a:r>
              <a:rPr lang="en-US" sz="51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(1) 대상독자 명시: 초등학생 4학년, 5학년 등</a:t>
            </a:r>
          </a:p>
          <a:p>
            <a:pPr algn="just">
              <a:lnSpc>
                <a:spcPts val="8078"/>
              </a:lnSpc>
            </a:pPr>
            <a:r>
              <a:rPr lang="en-US" sz="51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(2) 글자수 제한: 500자, 700자 등</a:t>
            </a:r>
          </a:p>
          <a:p>
            <a:pPr algn="just">
              <a:lnSpc>
                <a:spcPts val="8078"/>
              </a:lnSpc>
            </a:pPr>
            <a:r>
              <a:rPr lang="en-US" sz="51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(3) 문체나 형식: 읽기 쉽게, 대화체로, 이해하기 쉽게</a:t>
            </a:r>
          </a:p>
          <a:p>
            <a:pPr algn="just">
              <a:lnSpc>
                <a:spcPts val="8078"/>
              </a:lnSpc>
            </a:pPr>
            <a:r>
              <a:rPr lang="en-US" sz="51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(4) 자유로운 발상: 정답은 없음.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75780" y="321412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TextBox 10"/>
          <p:cNvSpPr txBox="1"/>
          <p:nvPr/>
        </p:nvSpPr>
        <p:spPr>
          <a:xfrm>
            <a:off x="866394" y="337737"/>
            <a:ext cx="1574520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[도입-생각열기1] 만약 콩쥐가 팥쥐를 괴롭혔다면?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114800" y="8286549"/>
            <a:ext cx="12734492" cy="8025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10"/>
              </a:lnSpc>
            </a:pPr>
            <a:r>
              <a:rPr lang="en-US" sz="4798">
                <a:solidFill>
                  <a:srgbClr val="FFFFFF"/>
                </a:solidFill>
                <a:latin typeface="+mj-ea"/>
                <a:ea typeface="+mj-ea"/>
                <a:cs typeface="Arial"/>
                <a:sym typeface="Arial"/>
              </a:rPr>
              <a:t>만일 </a:t>
            </a:r>
            <a:r>
              <a:rPr lang="ko-KR" altLang="en-US" sz="4798">
                <a:solidFill>
                  <a:srgbClr val="FFFFFF"/>
                </a:solidFill>
                <a:latin typeface="+mj-ea"/>
                <a:ea typeface="+mj-ea"/>
                <a:cs typeface="Arial"/>
                <a:sym typeface="Arial"/>
              </a:rPr>
              <a:t>미녀가 남자고 야수가 여자였다면</a:t>
            </a:r>
            <a:r>
              <a:rPr lang="en-US" altLang="ko-KR" sz="4798">
                <a:solidFill>
                  <a:srgbClr val="FFFFFF"/>
                </a:solidFill>
                <a:latin typeface="+mj-ea"/>
                <a:ea typeface="+mj-ea"/>
                <a:cs typeface="Arial"/>
                <a:sym typeface="Arial"/>
              </a:rPr>
              <a:t>?</a:t>
            </a:r>
            <a:endParaRPr lang="en-US" sz="4798">
              <a:solidFill>
                <a:srgbClr val="FFFFFF"/>
              </a:solidFill>
              <a:latin typeface="+mj-ea"/>
              <a:ea typeface="+mj-ea"/>
              <a:cs typeface="Arial"/>
              <a:sym typeface="Arial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7506320" y="2008775"/>
            <a:ext cx="3257550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553"/>
              </a:lnSpc>
            </a:pPr>
            <a:r>
              <a:rPr lang="ko-KR" altLang="en-US" sz="5400">
                <a:solidFill>
                  <a:srgbClr val="FFFFFF"/>
                </a:solidFill>
                <a:latin typeface="+mj-ea"/>
                <a:ea typeface="+mj-ea"/>
                <a:cs typeface="Blak"/>
                <a:sym typeface="Blak"/>
              </a:rPr>
              <a:t>명작동화</a:t>
            </a:r>
            <a:endParaRPr lang="en-US" sz="5400">
              <a:solidFill>
                <a:srgbClr val="FFFFFF"/>
              </a:solidFill>
              <a:latin typeface="+mj-ea"/>
              <a:ea typeface="+mj-ea"/>
              <a:cs typeface="Blak"/>
              <a:sym typeface="Blak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228600" y="6387491"/>
            <a:ext cx="4767079" cy="13356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44"/>
              </a:lnSpc>
            </a:pPr>
            <a:r>
              <a:rPr lang="ko-KR" altLang="en-US" sz="3500">
                <a:solidFill>
                  <a:srgbClr val="FFFFFF"/>
                </a:solidFill>
                <a:latin typeface="+mj-ea"/>
                <a:ea typeface="+mj-ea"/>
                <a:cs typeface="Blak"/>
                <a:sym typeface="Blak"/>
              </a:rPr>
              <a:t>콩쥐 심성이 팥쥐와 바뀐다면</a:t>
            </a:r>
            <a:r>
              <a:rPr lang="en-US" altLang="ko-KR" sz="3500">
                <a:solidFill>
                  <a:srgbClr val="FFFFFF"/>
                </a:solidFill>
                <a:latin typeface="+mj-ea"/>
                <a:ea typeface="+mj-ea"/>
                <a:cs typeface="Blak"/>
                <a:sym typeface="Blak"/>
              </a:rPr>
              <a:t>?</a:t>
            </a:r>
            <a:endParaRPr lang="en-US" sz="3500">
              <a:solidFill>
                <a:srgbClr val="FFFFFF"/>
              </a:solidFill>
              <a:latin typeface="+mj-ea"/>
              <a:ea typeface="+mj-ea"/>
              <a:cs typeface="Blak"/>
              <a:sym typeface="Blak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8998243" y="3473622"/>
            <a:ext cx="3985597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553"/>
              </a:lnSpc>
            </a:pPr>
            <a:r>
              <a:rPr lang="ko-KR" altLang="en-US" sz="5400">
                <a:solidFill>
                  <a:srgbClr val="FFFFFF"/>
                </a:solidFill>
                <a:latin typeface="+mj-ea"/>
                <a:ea typeface="+mj-ea"/>
                <a:cs typeface="Blak"/>
                <a:sym typeface="Blak"/>
              </a:rPr>
              <a:t>인어공주</a:t>
            </a:r>
            <a:endParaRPr lang="en-US" sz="5400">
              <a:solidFill>
                <a:srgbClr val="FFFFFF"/>
              </a:solidFill>
              <a:latin typeface="+mj-ea"/>
              <a:ea typeface="+mj-ea"/>
              <a:cs typeface="Blak"/>
              <a:sym typeface="Blak"/>
            </a:endParaRPr>
          </a:p>
        </p:txBody>
      </p:sp>
      <p:sp>
        <p:nvSpPr>
          <p:cNvPr id="16" name="Freeform 2">
            <a:extLst>
              <a:ext uri="{FF2B5EF4-FFF2-40B4-BE49-F238E27FC236}">
                <a16:creationId xmlns:a16="http://schemas.microsoft.com/office/drawing/2014/main" id="{D5080873-9683-4685-AAE0-6602F4149A6C}"/>
              </a:ext>
            </a:extLst>
          </p:cNvPr>
          <p:cNvSpPr/>
          <p:nvPr/>
        </p:nvSpPr>
        <p:spPr>
          <a:xfrm>
            <a:off x="1447800" y="2609736"/>
            <a:ext cx="3408031" cy="2579545"/>
          </a:xfrm>
          <a:custGeom>
            <a:avLst/>
            <a:gdLst/>
            <a:ahLst/>
            <a:cxnLst/>
            <a:rect l="l" t="t" r="r" b="b"/>
            <a:pathLst>
              <a:path w="5770231" h="3274606">
                <a:moveTo>
                  <a:pt x="0" y="0"/>
                </a:moveTo>
                <a:lnTo>
                  <a:pt x="5770231" y="0"/>
                </a:lnTo>
                <a:lnTo>
                  <a:pt x="5770231" y="3274607"/>
                </a:lnTo>
                <a:lnTo>
                  <a:pt x="0" y="32746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7" name="Freeform 6">
            <a:extLst>
              <a:ext uri="{FF2B5EF4-FFF2-40B4-BE49-F238E27FC236}">
                <a16:creationId xmlns:a16="http://schemas.microsoft.com/office/drawing/2014/main" id="{3D95173A-94B1-47F4-BEB0-F3FA6FEA6636}"/>
              </a:ext>
            </a:extLst>
          </p:cNvPr>
          <p:cNvSpPr/>
          <p:nvPr/>
        </p:nvSpPr>
        <p:spPr>
          <a:xfrm>
            <a:off x="11951521" y="5189281"/>
            <a:ext cx="3451176" cy="2904138"/>
          </a:xfrm>
          <a:custGeom>
            <a:avLst/>
            <a:gdLst/>
            <a:ahLst/>
            <a:cxnLst/>
            <a:rect l="l" t="t" r="r" b="b"/>
            <a:pathLst>
              <a:path w="4362060" h="4362060">
                <a:moveTo>
                  <a:pt x="0" y="0"/>
                </a:moveTo>
                <a:lnTo>
                  <a:pt x="4362060" y="0"/>
                </a:lnTo>
                <a:lnTo>
                  <a:pt x="4362060" y="4362060"/>
                </a:lnTo>
                <a:lnTo>
                  <a:pt x="0" y="43620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8" name="Freeform 4">
            <a:extLst>
              <a:ext uri="{FF2B5EF4-FFF2-40B4-BE49-F238E27FC236}">
                <a16:creationId xmlns:a16="http://schemas.microsoft.com/office/drawing/2014/main" id="{067BFA08-8B5E-4A80-B901-C10CE1797590}"/>
              </a:ext>
            </a:extLst>
          </p:cNvPr>
          <p:cNvSpPr/>
          <p:nvPr/>
        </p:nvSpPr>
        <p:spPr>
          <a:xfrm>
            <a:off x="6336480" y="5041836"/>
            <a:ext cx="4387503" cy="2167515"/>
          </a:xfrm>
          <a:custGeom>
            <a:avLst/>
            <a:gdLst/>
            <a:ahLst/>
            <a:cxnLst/>
            <a:rect l="l" t="t" r="r" b="b"/>
            <a:pathLst>
              <a:path w="5987703" h="3420475">
                <a:moveTo>
                  <a:pt x="0" y="0"/>
                </a:moveTo>
                <a:lnTo>
                  <a:pt x="5987702" y="0"/>
                </a:lnTo>
                <a:lnTo>
                  <a:pt x="5987702" y="3420475"/>
                </a:lnTo>
                <a:lnTo>
                  <a:pt x="0" y="34204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75780" y="321412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Freeform 7"/>
          <p:cNvSpPr/>
          <p:nvPr/>
        </p:nvSpPr>
        <p:spPr>
          <a:xfrm>
            <a:off x="685449" y="2293634"/>
            <a:ext cx="3985597" cy="2760026"/>
          </a:xfrm>
          <a:custGeom>
            <a:avLst/>
            <a:gdLst/>
            <a:ahLst/>
            <a:cxnLst/>
            <a:rect l="l" t="t" r="r" b="b"/>
            <a:pathLst>
              <a:path w="3985597" h="2760026">
                <a:moveTo>
                  <a:pt x="0" y="0"/>
                </a:moveTo>
                <a:lnTo>
                  <a:pt x="3985597" y="0"/>
                </a:lnTo>
                <a:lnTo>
                  <a:pt x="3985597" y="2760026"/>
                </a:lnTo>
                <a:lnTo>
                  <a:pt x="0" y="27600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8" name="Freeform 8"/>
          <p:cNvSpPr/>
          <p:nvPr/>
        </p:nvSpPr>
        <p:spPr>
          <a:xfrm>
            <a:off x="7374656" y="5968630"/>
            <a:ext cx="4226869" cy="1965494"/>
          </a:xfrm>
          <a:custGeom>
            <a:avLst/>
            <a:gdLst/>
            <a:ahLst/>
            <a:cxnLst/>
            <a:rect l="l" t="t" r="r" b="b"/>
            <a:pathLst>
              <a:path w="4226869" h="1965494">
                <a:moveTo>
                  <a:pt x="0" y="0"/>
                </a:moveTo>
                <a:lnTo>
                  <a:pt x="4226869" y="0"/>
                </a:lnTo>
                <a:lnTo>
                  <a:pt x="4226869" y="1965494"/>
                </a:lnTo>
                <a:lnTo>
                  <a:pt x="0" y="196549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9" name="Freeform 9"/>
          <p:cNvSpPr/>
          <p:nvPr/>
        </p:nvSpPr>
        <p:spPr>
          <a:xfrm>
            <a:off x="11922271" y="3528531"/>
            <a:ext cx="5337029" cy="2635158"/>
          </a:xfrm>
          <a:custGeom>
            <a:avLst/>
            <a:gdLst/>
            <a:ahLst/>
            <a:cxnLst/>
            <a:rect l="l" t="t" r="r" b="b"/>
            <a:pathLst>
              <a:path w="5337029" h="2635158">
                <a:moveTo>
                  <a:pt x="0" y="0"/>
                </a:moveTo>
                <a:lnTo>
                  <a:pt x="5337029" y="0"/>
                </a:lnTo>
                <a:lnTo>
                  <a:pt x="5337029" y="2635159"/>
                </a:lnTo>
                <a:lnTo>
                  <a:pt x="0" y="263515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0" name="TextBox 10"/>
          <p:cNvSpPr txBox="1"/>
          <p:nvPr/>
        </p:nvSpPr>
        <p:spPr>
          <a:xfrm>
            <a:off x="228600" y="654761"/>
            <a:ext cx="16383000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[도입-생각열기2] </a:t>
            </a:r>
            <a:r>
              <a:rPr lang="ko-KR" alt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신데렐라가 휴대폰을 잃어버렸다면</a:t>
            </a:r>
            <a:r>
              <a:rPr lang="en-US" altLang="ko-KR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?</a:t>
            </a:r>
            <a:endParaRPr lang="en-US" sz="5400" b="1">
              <a:solidFill>
                <a:srgbClr val="FFFFFF"/>
              </a:solidFill>
              <a:latin typeface="+mj-ea"/>
              <a:ea typeface="+mj-ea"/>
              <a:cs typeface="Arial Bold"/>
              <a:sym typeface="Arial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114800" y="8286549"/>
            <a:ext cx="12734492" cy="8025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10"/>
              </a:lnSpc>
            </a:pPr>
            <a:r>
              <a:rPr lang="en-US" sz="4798">
                <a:solidFill>
                  <a:srgbClr val="FFFFFF"/>
                </a:solidFill>
                <a:latin typeface="+mj-ea"/>
                <a:ea typeface="+mj-ea"/>
                <a:cs typeface="Arial"/>
                <a:sym typeface="Arial"/>
              </a:rPr>
              <a:t>만일 토끼가 잠을 안자고 거북이를 이겼다면?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506320" y="2008775"/>
            <a:ext cx="3257550" cy="9775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553"/>
              </a:lnSpc>
            </a:pPr>
            <a:r>
              <a:rPr lang="en-US" sz="5400">
                <a:solidFill>
                  <a:srgbClr val="FFFFFF"/>
                </a:solidFill>
                <a:latin typeface="+mj-ea"/>
                <a:ea typeface="+mj-ea"/>
                <a:cs typeface="Blak"/>
                <a:sym typeface="Blak"/>
              </a:rPr>
              <a:t>전래동화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8600" y="6387491"/>
            <a:ext cx="4767079" cy="1343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44"/>
              </a:lnSpc>
            </a:pPr>
            <a:r>
              <a:rPr lang="en-US" sz="3500">
                <a:solidFill>
                  <a:srgbClr val="FFFFFF"/>
                </a:solidFill>
                <a:latin typeface="+mj-ea"/>
                <a:ea typeface="+mj-ea"/>
                <a:cs typeface="Blak"/>
                <a:sym typeface="Blak"/>
              </a:rPr>
              <a:t>유리구두가 신델레라 </a:t>
            </a:r>
          </a:p>
          <a:p>
            <a:pPr algn="ctr">
              <a:lnSpc>
                <a:spcPts val="5544"/>
              </a:lnSpc>
            </a:pPr>
            <a:r>
              <a:rPr lang="en-US" sz="3500">
                <a:solidFill>
                  <a:srgbClr val="FFFFFF"/>
                </a:solidFill>
                <a:latin typeface="+mj-ea"/>
                <a:ea typeface="+mj-ea"/>
                <a:cs typeface="Blak"/>
                <a:sym typeface="Blak"/>
              </a:rPr>
              <a:t>언니에게 맞았다면?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998243" y="3473622"/>
            <a:ext cx="3985597" cy="9775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553"/>
              </a:lnSpc>
            </a:pPr>
            <a:r>
              <a:rPr lang="en-US" sz="5400">
                <a:solidFill>
                  <a:srgbClr val="FFFFFF"/>
                </a:solidFill>
                <a:latin typeface="+mj-ea"/>
                <a:ea typeface="+mj-ea"/>
                <a:cs typeface="Blak"/>
                <a:sym typeface="Blak"/>
              </a:rPr>
              <a:t>흥부와 놀부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495800" y="4441769"/>
            <a:ext cx="5554266" cy="9775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553"/>
              </a:lnSpc>
            </a:pPr>
            <a:r>
              <a:rPr lang="en-US" sz="5400">
                <a:solidFill>
                  <a:srgbClr val="FFFFFF"/>
                </a:solidFill>
                <a:latin typeface="+mj-ea"/>
                <a:ea typeface="+mj-ea"/>
                <a:cs typeface="Blak"/>
                <a:sym typeface="Blak"/>
              </a:rPr>
              <a:t>토끼와 거북이</a:t>
            </a:r>
          </a:p>
        </p:txBody>
      </p:sp>
    </p:spTree>
    <p:extLst>
      <p:ext uri="{BB962C8B-B14F-4D97-AF65-F5344CB8AC3E}">
        <p14:creationId xmlns:p14="http://schemas.microsoft.com/office/powerpoint/2010/main" val="10236185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Freeform 7"/>
          <p:cNvSpPr/>
          <p:nvPr/>
        </p:nvSpPr>
        <p:spPr>
          <a:xfrm>
            <a:off x="9144000" y="2384930"/>
            <a:ext cx="3471884" cy="2758570"/>
          </a:xfrm>
          <a:custGeom>
            <a:avLst/>
            <a:gdLst/>
            <a:ahLst/>
            <a:cxnLst/>
            <a:rect l="l" t="t" r="r" b="b"/>
            <a:pathLst>
              <a:path w="3471884" h="2758570">
                <a:moveTo>
                  <a:pt x="0" y="0"/>
                </a:moveTo>
                <a:lnTo>
                  <a:pt x="3471884" y="0"/>
                </a:lnTo>
                <a:lnTo>
                  <a:pt x="3471884" y="2758570"/>
                </a:lnTo>
                <a:lnTo>
                  <a:pt x="0" y="27585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8" name="Freeform 8"/>
          <p:cNvSpPr/>
          <p:nvPr/>
        </p:nvSpPr>
        <p:spPr>
          <a:xfrm rot="-563791">
            <a:off x="1079863" y="2158077"/>
            <a:ext cx="5096424" cy="3739501"/>
          </a:xfrm>
          <a:custGeom>
            <a:avLst/>
            <a:gdLst/>
            <a:ahLst/>
            <a:cxnLst/>
            <a:rect l="l" t="t" r="r" b="b"/>
            <a:pathLst>
              <a:path w="5096424" h="3739501">
                <a:moveTo>
                  <a:pt x="0" y="0"/>
                </a:moveTo>
                <a:lnTo>
                  <a:pt x="5096424" y="0"/>
                </a:lnTo>
                <a:lnTo>
                  <a:pt x="5096424" y="3739501"/>
                </a:lnTo>
                <a:lnTo>
                  <a:pt x="0" y="373950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9" name="Freeform 9"/>
          <p:cNvSpPr/>
          <p:nvPr/>
        </p:nvSpPr>
        <p:spPr>
          <a:xfrm>
            <a:off x="8823419" y="5143500"/>
            <a:ext cx="3069834" cy="3364202"/>
          </a:xfrm>
          <a:custGeom>
            <a:avLst/>
            <a:gdLst/>
            <a:ahLst/>
            <a:cxnLst/>
            <a:rect l="l" t="t" r="r" b="b"/>
            <a:pathLst>
              <a:path w="3069834" h="3364202">
                <a:moveTo>
                  <a:pt x="0" y="0"/>
                </a:moveTo>
                <a:lnTo>
                  <a:pt x="3069834" y="0"/>
                </a:lnTo>
                <a:lnTo>
                  <a:pt x="3069834" y="3364202"/>
                </a:lnTo>
                <a:lnTo>
                  <a:pt x="0" y="336420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0" name="Freeform 10"/>
          <p:cNvSpPr/>
          <p:nvPr/>
        </p:nvSpPr>
        <p:spPr>
          <a:xfrm>
            <a:off x="5980975" y="3303960"/>
            <a:ext cx="2013769" cy="3900762"/>
          </a:xfrm>
          <a:custGeom>
            <a:avLst/>
            <a:gdLst/>
            <a:ahLst/>
            <a:cxnLst/>
            <a:rect l="l" t="t" r="r" b="b"/>
            <a:pathLst>
              <a:path w="2013769" h="3900762">
                <a:moveTo>
                  <a:pt x="0" y="0"/>
                </a:moveTo>
                <a:lnTo>
                  <a:pt x="2013769" y="0"/>
                </a:lnTo>
                <a:lnTo>
                  <a:pt x="2013769" y="3900763"/>
                </a:lnTo>
                <a:lnTo>
                  <a:pt x="0" y="390076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1" name="Freeform 11"/>
          <p:cNvSpPr/>
          <p:nvPr/>
        </p:nvSpPr>
        <p:spPr>
          <a:xfrm>
            <a:off x="3800487" y="5711243"/>
            <a:ext cx="1659133" cy="2910759"/>
          </a:xfrm>
          <a:custGeom>
            <a:avLst/>
            <a:gdLst/>
            <a:ahLst/>
            <a:cxnLst/>
            <a:rect l="l" t="t" r="r" b="b"/>
            <a:pathLst>
              <a:path w="1659133" h="2910759">
                <a:moveTo>
                  <a:pt x="0" y="0"/>
                </a:moveTo>
                <a:lnTo>
                  <a:pt x="1659133" y="0"/>
                </a:lnTo>
                <a:lnTo>
                  <a:pt x="1659133" y="2910759"/>
                </a:lnTo>
                <a:lnTo>
                  <a:pt x="0" y="291075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2" name="Freeform 12"/>
          <p:cNvSpPr/>
          <p:nvPr/>
        </p:nvSpPr>
        <p:spPr>
          <a:xfrm>
            <a:off x="12987557" y="1936150"/>
            <a:ext cx="2187115" cy="2091677"/>
          </a:xfrm>
          <a:custGeom>
            <a:avLst/>
            <a:gdLst/>
            <a:ahLst/>
            <a:cxnLst/>
            <a:rect l="l" t="t" r="r" b="b"/>
            <a:pathLst>
              <a:path w="2187115" h="2091677">
                <a:moveTo>
                  <a:pt x="0" y="0"/>
                </a:moveTo>
                <a:lnTo>
                  <a:pt x="2187115" y="0"/>
                </a:lnTo>
                <a:lnTo>
                  <a:pt x="2187115" y="2091677"/>
                </a:lnTo>
                <a:lnTo>
                  <a:pt x="0" y="209167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3" name="Freeform 13"/>
          <p:cNvSpPr/>
          <p:nvPr/>
        </p:nvSpPr>
        <p:spPr>
          <a:xfrm>
            <a:off x="12718343" y="5503535"/>
            <a:ext cx="1896824" cy="3402375"/>
          </a:xfrm>
          <a:custGeom>
            <a:avLst/>
            <a:gdLst/>
            <a:ahLst/>
            <a:cxnLst/>
            <a:rect l="l" t="t" r="r" b="b"/>
            <a:pathLst>
              <a:path w="1896824" h="3402375">
                <a:moveTo>
                  <a:pt x="0" y="0"/>
                </a:moveTo>
                <a:lnTo>
                  <a:pt x="1896823" y="0"/>
                </a:lnTo>
                <a:lnTo>
                  <a:pt x="1896823" y="3402375"/>
                </a:lnTo>
                <a:lnTo>
                  <a:pt x="0" y="340237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4" name="TextBox 14"/>
          <p:cNvSpPr txBox="1"/>
          <p:nvPr/>
        </p:nvSpPr>
        <p:spPr>
          <a:xfrm>
            <a:off x="485404" y="508196"/>
            <a:ext cx="17192996" cy="9777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2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[도입-생각열기] 아는 내용을 뒤집어보는 상상 질문 던지기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66394" y="3263913"/>
            <a:ext cx="12955895" cy="831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8"/>
              </a:lnSpc>
            </a:pPr>
            <a:r>
              <a:rPr lang="en-US" sz="54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[학습 목표 확인]</a:t>
            </a:r>
          </a:p>
        </p:txBody>
      </p:sp>
      <p:sp>
        <p:nvSpPr>
          <p:cNvPr id="5" name="AutoShape 5"/>
          <p:cNvSpPr/>
          <p:nvPr/>
        </p:nvSpPr>
        <p:spPr>
          <a:xfrm rot="1980">
            <a:off x="808787" y="4444375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6" name="Group 6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7" name="Freeform 7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AutoShape 4"/>
          <p:cNvSpPr/>
          <p:nvPr/>
        </p:nvSpPr>
        <p:spPr>
          <a:xfrm rot="1980">
            <a:off x="808787" y="1794424"/>
            <a:ext cx="16670426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5" name="Group 5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6" name="Freeform 6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7945988" y="4076180"/>
            <a:ext cx="5816665" cy="5182120"/>
          </a:xfrm>
          <a:custGeom>
            <a:avLst/>
            <a:gdLst/>
            <a:ahLst/>
            <a:cxnLst/>
            <a:rect l="l" t="t" r="r" b="b"/>
            <a:pathLst>
              <a:path w="5816665" h="5182120">
                <a:moveTo>
                  <a:pt x="0" y="0"/>
                </a:moveTo>
                <a:lnTo>
                  <a:pt x="5816665" y="0"/>
                </a:lnTo>
                <a:lnTo>
                  <a:pt x="5816665" y="5182120"/>
                </a:lnTo>
                <a:lnTo>
                  <a:pt x="0" y="51821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8" name="TextBox 8"/>
          <p:cNvSpPr txBox="1"/>
          <p:nvPr/>
        </p:nvSpPr>
        <p:spPr>
          <a:xfrm>
            <a:off x="808788" y="461962"/>
            <a:ext cx="7649412" cy="8844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630"/>
              </a:lnSpc>
            </a:pPr>
            <a:r>
              <a:rPr lang="en-US" sz="529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[학습 목표 확인]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20703" y="2267290"/>
            <a:ext cx="16658509" cy="23671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335"/>
              </a:lnSpc>
              <a:spcBef>
                <a:spcPct val="0"/>
              </a:spcBef>
            </a:pPr>
            <a:r>
              <a:rPr lang="en-US" sz="3999" spc="-283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1. </a:t>
            </a:r>
            <a:r>
              <a:rPr lang="en-US" sz="3999" spc="-283" dirty="0" err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생성형</a:t>
            </a:r>
            <a:r>
              <a:rPr lang="en-US" sz="3999" spc="-283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</a:t>
            </a:r>
            <a:r>
              <a:rPr lang="en-US" sz="3999" spc="-283" dirty="0" err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AI에게</a:t>
            </a:r>
            <a:r>
              <a:rPr lang="en-US" sz="3999" spc="-283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</a:t>
            </a:r>
            <a:r>
              <a:rPr lang="en-US" sz="3999" spc="-283" dirty="0" err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구체적인</a:t>
            </a:r>
            <a:r>
              <a:rPr lang="en-US" sz="3999" spc="-283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</a:t>
            </a:r>
            <a:r>
              <a:rPr lang="en-US" sz="3999" spc="-283" dirty="0" err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조건을</a:t>
            </a:r>
            <a:r>
              <a:rPr lang="en-US" sz="3999" spc="-283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</a:t>
            </a:r>
            <a:r>
              <a:rPr lang="en-US" sz="3999" spc="-283" dirty="0" err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담은</a:t>
            </a:r>
            <a:r>
              <a:rPr lang="en-US" sz="3999" spc="-283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</a:t>
            </a:r>
            <a:r>
              <a:rPr lang="en-US" sz="3999" spc="-283" dirty="0" err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프롬프트를</a:t>
            </a:r>
            <a:r>
              <a:rPr lang="en-US" sz="3999" spc="-283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</a:t>
            </a:r>
            <a:r>
              <a:rPr lang="en-US" sz="3999" spc="-283" dirty="0" err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입력하여</a:t>
            </a:r>
            <a:r>
              <a:rPr lang="en-US" sz="3999" spc="-283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</a:t>
            </a:r>
            <a:r>
              <a:rPr lang="en-US" sz="3999" spc="-283" dirty="0" err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아이디어를</a:t>
            </a:r>
            <a:r>
              <a:rPr lang="en-US" sz="3999" spc="-283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</a:t>
            </a:r>
            <a:r>
              <a:rPr lang="en-US" sz="3999" spc="-283" dirty="0" err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얻는다</a:t>
            </a:r>
            <a:r>
              <a:rPr lang="en-US" sz="3999" spc="-283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.</a:t>
            </a:r>
          </a:p>
          <a:p>
            <a:pPr algn="just">
              <a:lnSpc>
                <a:spcPts val="6335"/>
              </a:lnSpc>
              <a:spcBef>
                <a:spcPct val="0"/>
              </a:spcBef>
            </a:pPr>
            <a:r>
              <a:rPr lang="en-US" sz="3999" spc="-283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2. </a:t>
            </a:r>
            <a:r>
              <a:rPr lang="en-US" sz="3999" spc="-283" dirty="0" err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AI와</a:t>
            </a:r>
            <a:r>
              <a:rPr lang="en-US" sz="3999" spc="-283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</a:t>
            </a:r>
            <a:r>
              <a:rPr lang="en-US" sz="3999" spc="-283" dirty="0" err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협업하여</a:t>
            </a:r>
            <a:r>
              <a:rPr lang="en-US" sz="3999" spc="-283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</a:t>
            </a:r>
            <a:r>
              <a:rPr lang="en-US" sz="3999" spc="-283" dirty="0" err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기존</a:t>
            </a:r>
            <a:r>
              <a:rPr lang="en-US" sz="3999" spc="-283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</a:t>
            </a:r>
            <a:r>
              <a:rPr lang="en-US" sz="3999" spc="-283" dirty="0" err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동화를</a:t>
            </a:r>
            <a:r>
              <a:rPr lang="en-US" sz="3999" spc="-283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</a:t>
            </a:r>
            <a:r>
              <a:rPr lang="en-US" sz="3999" spc="-283" dirty="0" err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새로운</a:t>
            </a:r>
            <a:r>
              <a:rPr lang="en-US" sz="3999" spc="-283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</a:t>
            </a:r>
            <a:r>
              <a:rPr lang="en-US" sz="3999" spc="-283" dirty="0" err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관점</a:t>
            </a:r>
            <a:r>
              <a:rPr lang="en-US" sz="3999" spc="-283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(</a:t>
            </a:r>
            <a:r>
              <a:rPr lang="en-US" sz="3999" spc="-283" dirty="0" err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반전</a:t>
            </a:r>
            <a:r>
              <a:rPr lang="en-US" sz="3999" spc="-283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)</a:t>
            </a:r>
            <a:r>
              <a:rPr lang="en-US" sz="3999" spc="-283" dirty="0" err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으로</a:t>
            </a:r>
            <a:r>
              <a:rPr lang="en-US" sz="3999" spc="-283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</a:t>
            </a:r>
            <a:r>
              <a:rPr lang="en-US" sz="3999" spc="-283" dirty="0" err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재구성하고</a:t>
            </a:r>
            <a:r>
              <a:rPr lang="en-US" sz="3999" spc="-283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, </a:t>
            </a:r>
            <a:r>
              <a:rPr lang="en-US" sz="3999" spc="-283" dirty="0" err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비판적으로</a:t>
            </a:r>
            <a:r>
              <a:rPr lang="en-US" sz="3999" spc="-283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</a:t>
            </a:r>
            <a:r>
              <a:rPr lang="en-US" sz="3999" spc="-283" dirty="0" err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검토하여</a:t>
            </a:r>
            <a:r>
              <a:rPr lang="en-US" sz="3999" spc="-283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</a:t>
            </a:r>
            <a:r>
              <a:rPr lang="en-US" sz="3999" spc="-283" dirty="0" err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글을</a:t>
            </a:r>
            <a:r>
              <a:rPr lang="en-US" sz="3999" spc="-283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</a:t>
            </a:r>
            <a:r>
              <a:rPr lang="en-US" sz="3999" spc="-283" dirty="0" err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완성한다</a:t>
            </a:r>
            <a:r>
              <a:rPr lang="en-US" sz="3999" spc="-283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Freeform 7"/>
          <p:cNvSpPr/>
          <p:nvPr/>
        </p:nvSpPr>
        <p:spPr>
          <a:xfrm>
            <a:off x="1460706" y="3343523"/>
            <a:ext cx="4621178" cy="5276783"/>
          </a:xfrm>
          <a:custGeom>
            <a:avLst/>
            <a:gdLst/>
            <a:ahLst/>
            <a:cxnLst/>
            <a:rect l="l" t="t" r="r" b="b"/>
            <a:pathLst>
              <a:path w="4621178" h="5276783">
                <a:moveTo>
                  <a:pt x="0" y="0"/>
                </a:moveTo>
                <a:lnTo>
                  <a:pt x="4621178" y="0"/>
                </a:lnTo>
                <a:lnTo>
                  <a:pt x="4621178" y="5276783"/>
                </a:lnTo>
                <a:lnTo>
                  <a:pt x="0" y="52767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8" name="Freeform 8"/>
          <p:cNvSpPr/>
          <p:nvPr/>
        </p:nvSpPr>
        <p:spPr>
          <a:xfrm>
            <a:off x="6649422" y="3343523"/>
            <a:ext cx="4911404" cy="5303358"/>
          </a:xfrm>
          <a:custGeom>
            <a:avLst/>
            <a:gdLst/>
            <a:ahLst/>
            <a:cxnLst/>
            <a:rect l="l" t="t" r="r" b="b"/>
            <a:pathLst>
              <a:path w="4911404" h="5303358">
                <a:moveTo>
                  <a:pt x="0" y="0"/>
                </a:moveTo>
                <a:lnTo>
                  <a:pt x="4911404" y="0"/>
                </a:lnTo>
                <a:lnTo>
                  <a:pt x="4911404" y="5303358"/>
                </a:lnTo>
                <a:lnTo>
                  <a:pt x="0" y="53033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9" name="Freeform 9"/>
          <p:cNvSpPr/>
          <p:nvPr/>
        </p:nvSpPr>
        <p:spPr>
          <a:xfrm>
            <a:off x="12128287" y="3343523"/>
            <a:ext cx="4911404" cy="5303358"/>
          </a:xfrm>
          <a:custGeom>
            <a:avLst/>
            <a:gdLst/>
            <a:ahLst/>
            <a:cxnLst/>
            <a:rect l="l" t="t" r="r" b="b"/>
            <a:pathLst>
              <a:path w="4911404" h="5303358">
                <a:moveTo>
                  <a:pt x="0" y="0"/>
                </a:moveTo>
                <a:lnTo>
                  <a:pt x="4911405" y="0"/>
                </a:lnTo>
                <a:lnTo>
                  <a:pt x="4911405" y="5303358"/>
                </a:lnTo>
                <a:lnTo>
                  <a:pt x="0" y="53033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grpSp>
        <p:nvGrpSpPr>
          <p:cNvPr id="10" name="Group 10"/>
          <p:cNvGrpSpPr/>
          <p:nvPr/>
        </p:nvGrpSpPr>
        <p:grpSpPr>
          <a:xfrm>
            <a:off x="2986066" y="5498573"/>
            <a:ext cx="1473598" cy="2206404"/>
            <a:chOff x="0" y="0"/>
            <a:chExt cx="3929621" cy="588378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929634" cy="5883821"/>
            </a:xfrm>
            <a:custGeom>
              <a:avLst/>
              <a:gdLst/>
              <a:ahLst/>
              <a:cxnLst/>
              <a:rect l="l" t="t" r="r" b="b"/>
              <a:pathLst>
                <a:path w="3929634" h="5883821">
                  <a:moveTo>
                    <a:pt x="0" y="0"/>
                  </a:moveTo>
                  <a:lnTo>
                    <a:pt x="3929634" y="0"/>
                  </a:lnTo>
                  <a:lnTo>
                    <a:pt x="3929634" y="5883821"/>
                  </a:lnTo>
                  <a:lnTo>
                    <a:pt x="0" y="58838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2279" b="-227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12" name="Freeform 12"/>
          <p:cNvSpPr/>
          <p:nvPr/>
        </p:nvSpPr>
        <p:spPr>
          <a:xfrm>
            <a:off x="7165198" y="5771064"/>
            <a:ext cx="3951308" cy="2485732"/>
          </a:xfrm>
          <a:custGeom>
            <a:avLst/>
            <a:gdLst/>
            <a:ahLst/>
            <a:cxnLst/>
            <a:rect l="l" t="t" r="r" b="b"/>
            <a:pathLst>
              <a:path w="3951308" h="2485732">
                <a:moveTo>
                  <a:pt x="0" y="0"/>
                </a:moveTo>
                <a:lnTo>
                  <a:pt x="3951308" y="0"/>
                </a:lnTo>
                <a:lnTo>
                  <a:pt x="3951308" y="2485732"/>
                </a:lnTo>
                <a:lnTo>
                  <a:pt x="0" y="248573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3" name="Freeform 13"/>
          <p:cNvSpPr/>
          <p:nvPr/>
        </p:nvSpPr>
        <p:spPr>
          <a:xfrm>
            <a:off x="13334771" y="5498573"/>
            <a:ext cx="2698652" cy="2634559"/>
          </a:xfrm>
          <a:custGeom>
            <a:avLst/>
            <a:gdLst/>
            <a:ahLst/>
            <a:cxnLst/>
            <a:rect l="l" t="t" r="r" b="b"/>
            <a:pathLst>
              <a:path w="2698652" h="2634559">
                <a:moveTo>
                  <a:pt x="0" y="0"/>
                </a:moveTo>
                <a:lnTo>
                  <a:pt x="2698652" y="0"/>
                </a:lnTo>
                <a:lnTo>
                  <a:pt x="2698652" y="2634559"/>
                </a:lnTo>
                <a:lnTo>
                  <a:pt x="0" y="263455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4" name="Freeform 14"/>
          <p:cNvSpPr/>
          <p:nvPr/>
        </p:nvSpPr>
        <p:spPr>
          <a:xfrm>
            <a:off x="5867400" y="2029181"/>
            <a:ext cx="1106059" cy="673992"/>
          </a:xfrm>
          <a:custGeom>
            <a:avLst/>
            <a:gdLst/>
            <a:ahLst/>
            <a:cxnLst/>
            <a:rect l="l" t="t" r="r" b="b"/>
            <a:pathLst>
              <a:path w="1000777" h="673992">
                <a:moveTo>
                  <a:pt x="0" y="0"/>
                </a:moveTo>
                <a:lnTo>
                  <a:pt x="1000777" y="0"/>
                </a:lnTo>
                <a:lnTo>
                  <a:pt x="1000777" y="673992"/>
                </a:lnTo>
                <a:lnTo>
                  <a:pt x="0" y="67399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5" name="TextBox 15"/>
          <p:cNvSpPr txBox="1"/>
          <p:nvPr/>
        </p:nvSpPr>
        <p:spPr>
          <a:xfrm>
            <a:off x="866404" y="337728"/>
            <a:ext cx="164309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[전개-활동 1 안내 - 클래스팅AI와 아이디어 기획하기]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43066" y="1977761"/>
            <a:ext cx="5332517" cy="7444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06"/>
              </a:lnSpc>
            </a:pPr>
            <a:r>
              <a:rPr lang="en-US" sz="444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각색 희망 동화 선정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37554" y="4046695"/>
            <a:ext cx="4370622" cy="8266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49"/>
              </a:lnSpc>
            </a:pPr>
            <a:r>
              <a:rPr lang="en-US" sz="4964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동화선정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673501" y="3674497"/>
            <a:ext cx="4934702" cy="18012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49"/>
              </a:lnSpc>
            </a:pPr>
            <a:r>
              <a:rPr lang="en-US" sz="4965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주인공, 성격, </a:t>
            </a:r>
          </a:p>
          <a:p>
            <a:pPr algn="ctr">
              <a:lnSpc>
                <a:spcPts val="7149"/>
              </a:lnSpc>
            </a:pPr>
            <a:r>
              <a:rPr lang="en-US" sz="4964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배경, 결말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379871" y="3700701"/>
            <a:ext cx="4608452" cy="16074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06"/>
              </a:lnSpc>
            </a:pPr>
            <a:r>
              <a:rPr 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클래스팅AI</a:t>
            </a:r>
          </a:p>
          <a:p>
            <a:pPr algn="ctr">
              <a:lnSpc>
                <a:spcPts val="6406"/>
              </a:lnSpc>
            </a:pPr>
            <a:r>
              <a:rPr 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아이디어 나누기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902784" y="1977761"/>
            <a:ext cx="3937416" cy="7444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06"/>
              </a:lnSpc>
            </a:pPr>
            <a:r>
              <a:rPr lang="en-US" sz="444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아이디어 교류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034405" y="1977761"/>
            <a:ext cx="5002603" cy="7444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06"/>
              </a:lnSpc>
            </a:pPr>
            <a:r>
              <a:rPr lang="en-US" sz="444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분야별 내용 변경</a:t>
            </a:r>
          </a:p>
        </p:txBody>
      </p:sp>
      <p:sp>
        <p:nvSpPr>
          <p:cNvPr id="22" name="Freeform 22"/>
          <p:cNvSpPr/>
          <p:nvPr/>
        </p:nvSpPr>
        <p:spPr>
          <a:xfrm>
            <a:off x="11506200" y="2019300"/>
            <a:ext cx="1251433" cy="762578"/>
          </a:xfrm>
          <a:custGeom>
            <a:avLst/>
            <a:gdLst/>
            <a:ahLst/>
            <a:cxnLst/>
            <a:rect l="l" t="t" r="r" b="b"/>
            <a:pathLst>
              <a:path w="1132313" h="762578">
                <a:moveTo>
                  <a:pt x="0" y="0"/>
                </a:moveTo>
                <a:lnTo>
                  <a:pt x="1132313" y="0"/>
                </a:lnTo>
                <a:lnTo>
                  <a:pt x="1132313" y="762578"/>
                </a:lnTo>
                <a:lnTo>
                  <a:pt x="0" y="7625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6" y="1795272"/>
            <a:ext cx="19616411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7" name="Group 7"/>
          <p:cNvGrpSpPr/>
          <p:nvPr/>
        </p:nvGrpSpPr>
        <p:grpSpPr>
          <a:xfrm>
            <a:off x="2354122" y="2985002"/>
            <a:ext cx="14257478" cy="6780019"/>
            <a:chOff x="0" y="0"/>
            <a:chExt cx="16549243" cy="904002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549243" cy="9039987"/>
            </a:xfrm>
            <a:custGeom>
              <a:avLst/>
              <a:gdLst/>
              <a:ahLst/>
              <a:cxnLst/>
              <a:rect l="l" t="t" r="r" b="b"/>
              <a:pathLst>
                <a:path w="16549243" h="9039987">
                  <a:moveTo>
                    <a:pt x="0" y="0"/>
                  </a:moveTo>
                  <a:lnTo>
                    <a:pt x="16549243" y="0"/>
                  </a:lnTo>
                  <a:lnTo>
                    <a:pt x="16549243" y="9039987"/>
                  </a:lnTo>
                  <a:lnTo>
                    <a:pt x="0" y="90399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7" b="-27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866404" y="337728"/>
            <a:ext cx="115541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[전개-활동 1 - 아이디어 작성 예시]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43067" y="1977761"/>
            <a:ext cx="5853582" cy="7444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06"/>
              </a:lnSpc>
            </a:pPr>
            <a:r>
              <a:rPr lang="en-US" sz="444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 예시를 살펴볼까요?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17256" y="3366129"/>
            <a:ext cx="12316621" cy="53024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543"/>
              </a:lnSpc>
            </a:pPr>
            <a:r>
              <a:rPr lang="en-US" sz="4544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주인공, 성격, 배경, 결말 등 분야별 셀프토의</a:t>
            </a:r>
          </a:p>
          <a:p>
            <a:pPr algn="l">
              <a:lnSpc>
                <a:spcPts val="5883"/>
              </a:lnSpc>
            </a:pPr>
            <a:r>
              <a:rPr lang="en-US" sz="4085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(예시)신데렐라 이야기에서 주인공을 다른 사람</a:t>
            </a:r>
            <a:r>
              <a:rPr lang="ko-KR" altLang="en-US" sz="4085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으</a:t>
            </a:r>
            <a:r>
              <a:rPr lang="en-US" sz="4085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로 </a:t>
            </a:r>
            <a:br>
              <a:rPr lang="en-US" sz="4085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</a:br>
            <a:r>
              <a:rPr lang="en-US" sz="4085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         바꾸는 게 가능할까?</a:t>
            </a:r>
          </a:p>
          <a:p>
            <a:pPr algn="l">
              <a:lnSpc>
                <a:spcPts val="5883"/>
              </a:lnSpc>
            </a:pPr>
            <a:r>
              <a:rPr lang="en-US" sz="4085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(예시)신데렐라가 가난한 집이 아니라 부유한 집으로 </a:t>
            </a:r>
            <a:br>
              <a:rPr lang="en-US" sz="4085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</a:br>
            <a:r>
              <a:rPr lang="en-US" sz="4085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         설정한다면?</a:t>
            </a:r>
          </a:p>
          <a:p>
            <a:pPr algn="l">
              <a:lnSpc>
                <a:spcPts val="5883"/>
              </a:lnSpc>
            </a:pPr>
            <a:r>
              <a:rPr lang="en-US" sz="4085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(예시)신데렐라 성격이 지금과 반대 성격으로 성장했</a:t>
            </a:r>
            <a:br>
              <a:rPr lang="en-US" sz="4085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</a:br>
            <a:r>
              <a:rPr lang="en-US" sz="4085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          다면 어떤 식으로 전개가 흐를까?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402697" y="9372371"/>
            <a:ext cx="2216123" cy="392649"/>
            <a:chOff x="0" y="0"/>
            <a:chExt cx="2752801" cy="523532"/>
          </a:xfrm>
        </p:grpSpPr>
        <p:sp>
          <p:nvSpPr>
            <p:cNvPr id="3" name="Freeform 3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AutoShape 4"/>
          <p:cNvSpPr/>
          <p:nvPr/>
        </p:nvSpPr>
        <p:spPr>
          <a:xfrm rot="1980">
            <a:off x="808787" y="1794776"/>
            <a:ext cx="17893648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TextBox 5"/>
          <p:cNvSpPr txBox="1"/>
          <p:nvPr/>
        </p:nvSpPr>
        <p:spPr>
          <a:xfrm>
            <a:off x="866403" y="337728"/>
            <a:ext cx="7585425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[활동 1 안내 - 작성 예시]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3067" y="1977761"/>
            <a:ext cx="5339506" cy="7444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06"/>
              </a:lnSpc>
            </a:pPr>
            <a:r>
              <a:rPr lang="en-US" sz="444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 예시를 살펴볼까요?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9" name="Freeform 9"/>
          <p:cNvSpPr/>
          <p:nvPr/>
        </p:nvSpPr>
        <p:spPr>
          <a:xfrm>
            <a:off x="1057274" y="2657658"/>
            <a:ext cx="6434491" cy="3753597"/>
          </a:xfrm>
          <a:custGeom>
            <a:avLst/>
            <a:gdLst/>
            <a:ahLst/>
            <a:cxnLst/>
            <a:rect l="l" t="t" r="r" b="b"/>
            <a:pathLst>
              <a:path w="5994550" h="3753597">
                <a:moveTo>
                  <a:pt x="0" y="0"/>
                </a:moveTo>
                <a:lnTo>
                  <a:pt x="5994550" y="0"/>
                </a:lnTo>
                <a:lnTo>
                  <a:pt x="5994550" y="3753597"/>
                </a:lnTo>
                <a:lnTo>
                  <a:pt x="0" y="37535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60" b="-259"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0" name="AutoShape 10"/>
          <p:cNvSpPr/>
          <p:nvPr/>
        </p:nvSpPr>
        <p:spPr>
          <a:xfrm rot="1979">
            <a:off x="808787" y="1794776"/>
            <a:ext cx="17893648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Freeform 11"/>
          <p:cNvSpPr/>
          <p:nvPr/>
        </p:nvSpPr>
        <p:spPr>
          <a:xfrm>
            <a:off x="7359783" y="2438583"/>
            <a:ext cx="9213089" cy="6819717"/>
          </a:xfrm>
          <a:custGeom>
            <a:avLst/>
            <a:gdLst/>
            <a:ahLst/>
            <a:cxnLst/>
            <a:rect l="l" t="t" r="r" b="b"/>
            <a:pathLst>
              <a:path w="8583168" h="6819717">
                <a:moveTo>
                  <a:pt x="0" y="0"/>
                </a:moveTo>
                <a:lnTo>
                  <a:pt x="8583168" y="0"/>
                </a:lnTo>
                <a:lnTo>
                  <a:pt x="8583168" y="6819717"/>
                </a:lnTo>
                <a:lnTo>
                  <a:pt x="0" y="681971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2" name="TextBox 12"/>
          <p:cNvSpPr txBox="1"/>
          <p:nvPr/>
        </p:nvSpPr>
        <p:spPr>
          <a:xfrm>
            <a:off x="866404" y="337728"/>
            <a:ext cx="103349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[전개-활동 1 안내- 동화주제 선정]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934710" y="4869895"/>
            <a:ext cx="7914890" cy="15651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06"/>
              </a:lnSpc>
            </a:pPr>
            <a:r>
              <a:rPr 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여러 명작동화, 전래동화 중 </a:t>
            </a:r>
          </a:p>
          <a:p>
            <a:pPr algn="ctr">
              <a:lnSpc>
                <a:spcPts val="6406"/>
              </a:lnSpc>
            </a:pPr>
            <a:r>
              <a:rPr lang="en-US" sz="4449" b="1">
                <a:solidFill>
                  <a:srgbClr val="0000FF"/>
                </a:solidFill>
                <a:latin typeface="+mj-ea"/>
                <a:ea typeface="+mj-ea"/>
                <a:cs typeface="Arial Bold"/>
                <a:sym typeface="Arial Bold"/>
              </a:rPr>
              <a:t>희망하는 동화</a:t>
            </a:r>
            <a:r>
              <a:rPr 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를 선정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3" name="Freeform 3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AutoShape 4"/>
          <p:cNvSpPr/>
          <p:nvPr/>
        </p:nvSpPr>
        <p:spPr>
          <a:xfrm rot="1980">
            <a:off x="808786" y="1794771"/>
            <a:ext cx="17877763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TextBox 5"/>
          <p:cNvSpPr txBox="1"/>
          <p:nvPr/>
        </p:nvSpPr>
        <p:spPr>
          <a:xfrm>
            <a:off x="866404" y="337728"/>
            <a:ext cx="7578692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[활동 1 안내 - 작성 예시]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3067" y="1977761"/>
            <a:ext cx="5334766" cy="15661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06"/>
              </a:lnSpc>
            </a:pPr>
            <a:r>
              <a:rPr lang="en-US" sz="444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 예시를 살펴볼까요?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9" name="AutoShape 9"/>
          <p:cNvSpPr/>
          <p:nvPr/>
        </p:nvSpPr>
        <p:spPr>
          <a:xfrm rot="1979">
            <a:off x="808786" y="1794771"/>
            <a:ext cx="17877763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Freeform 10"/>
          <p:cNvSpPr/>
          <p:nvPr/>
        </p:nvSpPr>
        <p:spPr>
          <a:xfrm>
            <a:off x="10051963" y="2982359"/>
            <a:ext cx="6177570" cy="4514642"/>
          </a:xfrm>
          <a:custGeom>
            <a:avLst/>
            <a:gdLst/>
            <a:ahLst/>
            <a:cxnLst/>
            <a:rect l="l" t="t" r="r" b="b"/>
            <a:pathLst>
              <a:path w="5760309" h="4514642">
                <a:moveTo>
                  <a:pt x="0" y="0"/>
                </a:moveTo>
                <a:lnTo>
                  <a:pt x="5760309" y="0"/>
                </a:lnTo>
                <a:lnTo>
                  <a:pt x="5760309" y="4514642"/>
                </a:lnTo>
                <a:lnTo>
                  <a:pt x="0" y="45146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1" name="TextBox 11"/>
          <p:cNvSpPr txBox="1"/>
          <p:nvPr/>
        </p:nvSpPr>
        <p:spPr>
          <a:xfrm>
            <a:off x="866404" y="337728"/>
            <a:ext cx="96491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[전개-활동 1 안내- 성격 바꾸기]</a:t>
            </a:r>
          </a:p>
        </p:txBody>
      </p:sp>
      <p:sp>
        <p:nvSpPr>
          <p:cNvPr id="12" name="Freeform 12"/>
          <p:cNvSpPr/>
          <p:nvPr/>
        </p:nvSpPr>
        <p:spPr>
          <a:xfrm>
            <a:off x="398619" y="1829821"/>
            <a:ext cx="10150865" cy="7520555"/>
          </a:xfrm>
          <a:custGeom>
            <a:avLst/>
            <a:gdLst/>
            <a:ahLst/>
            <a:cxnLst/>
            <a:rect l="l" t="t" r="r" b="b"/>
            <a:pathLst>
              <a:path w="9465229" h="7520555">
                <a:moveTo>
                  <a:pt x="0" y="0"/>
                </a:moveTo>
                <a:lnTo>
                  <a:pt x="9465230" y="0"/>
                </a:lnTo>
                <a:lnTo>
                  <a:pt x="9465230" y="7520555"/>
                </a:lnTo>
                <a:lnTo>
                  <a:pt x="0" y="752055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3" name="TextBox 13"/>
          <p:cNvSpPr txBox="1"/>
          <p:nvPr/>
        </p:nvSpPr>
        <p:spPr>
          <a:xfrm>
            <a:off x="1452716" y="2461254"/>
            <a:ext cx="7310284" cy="56555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06"/>
              </a:lnSpc>
            </a:pPr>
            <a:r>
              <a:rPr 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(성격 바꾸기 예시)</a:t>
            </a:r>
          </a:p>
          <a:p>
            <a:pPr marL="960539" lvl="1" indent="-480270" algn="l">
              <a:lnSpc>
                <a:spcPts val="6406"/>
              </a:lnSpc>
              <a:buFont typeface="Arial"/>
              <a:buChar char="•"/>
            </a:pPr>
            <a:r>
              <a:rPr 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콩쥐의 성격을 팥쥐보다 악독하고 남을 잘 괴롭히는 성격으로 바꾸면?</a:t>
            </a:r>
          </a:p>
          <a:p>
            <a:pPr marL="960539" lvl="1" indent="-480270" algn="l">
              <a:lnSpc>
                <a:spcPts val="6406"/>
              </a:lnSpc>
              <a:buFont typeface="Arial"/>
              <a:buChar char="•"/>
            </a:pPr>
            <a:r>
              <a:rPr 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신데렐라를 욕심 많고 남에게 지기 싫어하는 성격으로  바꾼다면?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3" name="Freeform 3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AutoShape 4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TextBox 5"/>
          <p:cNvSpPr txBox="1"/>
          <p:nvPr/>
        </p:nvSpPr>
        <p:spPr>
          <a:xfrm>
            <a:off x="866404" y="337728"/>
            <a:ext cx="7462394" cy="960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46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[활동 1 안내 - 작성 예시]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3067" y="1977761"/>
            <a:ext cx="5252902" cy="15651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06"/>
              </a:lnSpc>
            </a:pPr>
            <a:r>
              <a:rPr lang="en-US" sz="46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 예시를 살펴볼까요?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9" name="AutoShape 9"/>
          <p:cNvSpPr/>
          <p:nvPr/>
        </p:nvSpPr>
        <p:spPr>
          <a:xfrm rot="1979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Freeform 10"/>
          <p:cNvSpPr/>
          <p:nvPr/>
        </p:nvSpPr>
        <p:spPr>
          <a:xfrm>
            <a:off x="10674707" y="3230220"/>
            <a:ext cx="5760309" cy="4514642"/>
          </a:xfrm>
          <a:custGeom>
            <a:avLst/>
            <a:gdLst/>
            <a:ahLst/>
            <a:cxnLst/>
            <a:rect l="l" t="t" r="r" b="b"/>
            <a:pathLst>
              <a:path w="5760309" h="4514642">
                <a:moveTo>
                  <a:pt x="0" y="0"/>
                </a:moveTo>
                <a:lnTo>
                  <a:pt x="5760309" y="0"/>
                </a:lnTo>
                <a:lnTo>
                  <a:pt x="5760309" y="4514642"/>
                </a:lnTo>
                <a:lnTo>
                  <a:pt x="0" y="45146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1" name="TextBox 11"/>
          <p:cNvSpPr txBox="1"/>
          <p:nvPr/>
        </p:nvSpPr>
        <p:spPr>
          <a:xfrm>
            <a:off x="866404" y="337728"/>
            <a:ext cx="139163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[전개-활동 2 안내- 배경(시대/장소) 바꾸기]</a:t>
            </a:r>
          </a:p>
        </p:txBody>
      </p:sp>
      <p:sp>
        <p:nvSpPr>
          <p:cNvPr id="12" name="Freeform 12"/>
          <p:cNvSpPr/>
          <p:nvPr/>
        </p:nvSpPr>
        <p:spPr>
          <a:xfrm>
            <a:off x="398619" y="1829821"/>
            <a:ext cx="9465229" cy="7520555"/>
          </a:xfrm>
          <a:custGeom>
            <a:avLst/>
            <a:gdLst/>
            <a:ahLst/>
            <a:cxnLst/>
            <a:rect l="l" t="t" r="r" b="b"/>
            <a:pathLst>
              <a:path w="9465229" h="7520555">
                <a:moveTo>
                  <a:pt x="0" y="0"/>
                </a:moveTo>
                <a:lnTo>
                  <a:pt x="9465230" y="0"/>
                </a:lnTo>
                <a:lnTo>
                  <a:pt x="9465230" y="7520555"/>
                </a:lnTo>
                <a:lnTo>
                  <a:pt x="0" y="752055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3" name="TextBox 13"/>
          <p:cNvSpPr txBox="1"/>
          <p:nvPr/>
        </p:nvSpPr>
        <p:spPr>
          <a:xfrm>
            <a:off x="1452715" y="2461254"/>
            <a:ext cx="7369007" cy="56555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06"/>
              </a:lnSpc>
            </a:pPr>
            <a:r>
              <a:rPr 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(배경 바꾸기 예시)</a:t>
            </a:r>
          </a:p>
          <a:p>
            <a:pPr marL="960539" lvl="1" indent="-480270" algn="l">
              <a:lnSpc>
                <a:spcPts val="6406"/>
              </a:lnSpc>
              <a:buFont typeface="Arial"/>
              <a:buChar char="•"/>
            </a:pPr>
            <a:r>
              <a:rPr 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(별주부전) 토끼가 살고 있는 시대를 2200년 로봇과 같이 살고 있는 시대로 변경한다면?</a:t>
            </a:r>
          </a:p>
          <a:p>
            <a:pPr marL="960539" lvl="1" indent="-480270" algn="l">
              <a:lnSpc>
                <a:spcPts val="6406"/>
              </a:lnSpc>
              <a:buFont typeface="Arial"/>
              <a:buChar char="•"/>
            </a:pPr>
            <a:r>
              <a:rPr 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(흥부전) 이야기 배경을 동굴로 바꾼다면?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3" name="Freeform 3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AutoShape 4"/>
          <p:cNvSpPr/>
          <p:nvPr/>
        </p:nvSpPr>
        <p:spPr>
          <a:xfrm rot="1980">
            <a:off x="808786" y="1794796"/>
            <a:ext cx="17964422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TextBox 5"/>
          <p:cNvSpPr txBox="1"/>
          <p:nvPr/>
        </p:nvSpPr>
        <p:spPr>
          <a:xfrm>
            <a:off x="866403" y="337728"/>
            <a:ext cx="7615427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[활동 1 안내 - 작성 예시]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3067" y="1977761"/>
            <a:ext cx="5360624" cy="7444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06"/>
              </a:lnSpc>
            </a:pPr>
            <a:r>
              <a:rPr lang="en-US" sz="444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 예시를 살펴볼까요?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9" name="AutoShape 9"/>
          <p:cNvSpPr/>
          <p:nvPr/>
        </p:nvSpPr>
        <p:spPr>
          <a:xfrm rot="1979">
            <a:off x="808786" y="1794796"/>
            <a:ext cx="17964422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Freeform 10"/>
          <p:cNvSpPr/>
          <p:nvPr/>
        </p:nvSpPr>
        <p:spPr>
          <a:xfrm>
            <a:off x="10051962" y="2982359"/>
            <a:ext cx="6207515" cy="4514642"/>
          </a:xfrm>
          <a:custGeom>
            <a:avLst/>
            <a:gdLst/>
            <a:ahLst/>
            <a:cxnLst/>
            <a:rect l="l" t="t" r="r" b="b"/>
            <a:pathLst>
              <a:path w="5760309" h="4514642">
                <a:moveTo>
                  <a:pt x="0" y="0"/>
                </a:moveTo>
                <a:lnTo>
                  <a:pt x="5760309" y="0"/>
                </a:lnTo>
                <a:lnTo>
                  <a:pt x="5760309" y="4514642"/>
                </a:lnTo>
                <a:lnTo>
                  <a:pt x="0" y="45146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1" name="TextBox 11"/>
          <p:cNvSpPr txBox="1"/>
          <p:nvPr/>
        </p:nvSpPr>
        <p:spPr>
          <a:xfrm>
            <a:off x="866404" y="337728"/>
            <a:ext cx="126209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[전개-활동 3 안내- 현대적 요소 추가하기]</a:t>
            </a:r>
          </a:p>
        </p:txBody>
      </p:sp>
      <p:sp>
        <p:nvSpPr>
          <p:cNvPr id="12" name="Freeform 12"/>
          <p:cNvSpPr/>
          <p:nvPr/>
        </p:nvSpPr>
        <p:spPr>
          <a:xfrm>
            <a:off x="398618" y="1829821"/>
            <a:ext cx="10200069" cy="7520555"/>
          </a:xfrm>
          <a:custGeom>
            <a:avLst/>
            <a:gdLst/>
            <a:ahLst/>
            <a:cxnLst/>
            <a:rect l="l" t="t" r="r" b="b"/>
            <a:pathLst>
              <a:path w="9465229" h="7520555">
                <a:moveTo>
                  <a:pt x="0" y="0"/>
                </a:moveTo>
                <a:lnTo>
                  <a:pt x="9465230" y="0"/>
                </a:lnTo>
                <a:lnTo>
                  <a:pt x="9465230" y="7520555"/>
                </a:lnTo>
                <a:lnTo>
                  <a:pt x="0" y="752055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3" name="TextBox 13"/>
          <p:cNvSpPr txBox="1"/>
          <p:nvPr/>
        </p:nvSpPr>
        <p:spPr>
          <a:xfrm>
            <a:off x="1633191" y="2754789"/>
            <a:ext cx="6977664" cy="48459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06"/>
              </a:lnSpc>
            </a:pPr>
            <a:r>
              <a:rPr 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(현대적 요소 추가)</a:t>
            </a:r>
          </a:p>
          <a:p>
            <a:pPr marL="960539" lvl="1" indent="-480270" algn="l">
              <a:lnSpc>
                <a:spcPts val="6406"/>
              </a:lnSpc>
              <a:buFont typeface="Arial"/>
              <a:buChar char="•"/>
            </a:pPr>
            <a:r>
              <a:rPr 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(숲 속 공주) 숲속 공주가 눈을 떴을 때 곧바로 아이돌로 데뷔한다면?</a:t>
            </a:r>
          </a:p>
          <a:p>
            <a:pPr marL="960539" lvl="1" indent="-480270" algn="l">
              <a:lnSpc>
                <a:spcPts val="6406"/>
              </a:lnSpc>
              <a:buFont typeface="Arial"/>
              <a:buChar char="•"/>
            </a:pPr>
            <a:r>
              <a:rPr 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(미녀와 야수) 야수가 미녀의 백댄서였다면?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3" name="Freeform 3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AutoShape 4"/>
          <p:cNvSpPr/>
          <p:nvPr/>
        </p:nvSpPr>
        <p:spPr>
          <a:xfrm rot="1980">
            <a:off x="808787" y="1795114"/>
            <a:ext cx="19066738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TextBox 5"/>
          <p:cNvSpPr txBox="1"/>
          <p:nvPr/>
        </p:nvSpPr>
        <p:spPr>
          <a:xfrm>
            <a:off x="866403" y="337728"/>
            <a:ext cx="8082719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[활동 1 안내 - 작성 예시]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9" name="AutoShape 9"/>
          <p:cNvSpPr/>
          <p:nvPr/>
        </p:nvSpPr>
        <p:spPr>
          <a:xfrm rot="1979">
            <a:off x="808787" y="1795114"/>
            <a:ext cx="19066738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Freeform 10"/>
          <p:cNvSpPr/>
          <p:nvPr/>
        </p:nvSpPr>
        <p:spPr>
          <a:xfrm>
            <a:off x="12122015" y="2438583"/>
            <a:ext cx="2982791" cy="6623187"/>
          </a:xfrm>
          <a:custGeom>
            <a:avLst/>
            <a:gdLst/>
            <a:ahLst/>
            <a:cxnLst/>
            <a:rect l="l" t="t" r="r" b="b"/>
            <a:pathLst>
              <a:path w="2607880" h="6623187">
                <a:moveTo>
                  <a:pt x="0" y="0"/>
                </a:moveTo>
                <a:lnTo>
                  <a:pt x="2607880" y="0"/>
                </a:lnTo>
                <a:lnTo>
                  <a:pt x="2607880" y="6623187"/>
                </a:lnTo>
                <a:lnTo>
                  <a:pt x="0" y="662318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1" name="Freeform 11"/>
          <p:cNvSpPr/>
          <p:nvPr/>
        </p:nvSpPr>
        <p:spPr>
          <a:xfrm>
            <a:off x="3522287" y="5583142"/>
            <a:ext cx="5558347" cy="3675158"/>
          </a:xfrm>
          <a:custGeom>
            <a:avLst/>
            <a:gdLst/>
            <a:ahLst/>
            <a:cxnLst/>
            <a:rect l="l" t="t" r="r" b="b"/>
            <a:pathLst>
              <a:path w="4859712" h="3675158">
                <a:moveTo>
                  <a:pt x="0" y="0"/>
                </a:moveTo>
                <a:lnTo>
                  <a:pt x="4859712" y="0"/>
                </a:lnTo>
                <a:lnTo>
                  <a:pt x="4859712" y="3675158"/>
                </a:lnTo>
                <a:lnTo>
                  <a:pt x="0" y="36751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2" name="TextBox 12"/>
          <p:cNvSpPr txBox="1"/>
          <p:nvPr/>
        </p:nvSpPr>
        <p:spPr>
          <a:xfrm>
            <a:off x="866404" y="337728"/>
            <a:ext cx="103349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[전개-활동2 AI 보조작가와 협업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308773" y="2322218"/>
            <a:ext cx="13703906" cy="7776967"/>
          </a:xfrm>
          <a:custGeom>
            <a:avLst/>
            <a:gdLst/>
            <a:ahLst/>
            <a:cxnLst/>
            <a:rect l="l" t="t" r="r" b="b"/>
            <a:pathLst>
              <a:path w="13703906" h="7776967">
                <a:moveTo>
                  <a:pt x="0" y="0"/>
                </a:moveTo>
                <a:lnTo>
                  <a:pt x="13703907" y="0"/>
                </a:lnTo>
                <a:lnTo>
                  <a:pt x="13703907" y="7776966"/>
                </a:lnTo>
                <a:lnTo>
                  <a:pt x="0" y="77769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5" name="AutoShape 5"/>
          <p:cNvSpPr/>
          <p:nvPr/>
        </p:nvSpPr>
        <p:spPr>
          <a:xfrm rot="1979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TextBox 6"/>
          <p:cNvSpPr txBox="1"/>
          <p:nvPr/>
        </p:nvSpPr>
        <p:spPr>
          <a:xfrm>
            <a:off x="866404" y="337728"/>
            <a:ext cx="156689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[클래스팅AI 샌드박스 과제 접속- 교사 과제배부]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106077" y="5625279"/>
            <a:ext cx="5472343" cy="1944307"/>
            <a:chOff x="0" y="0"/>
            <a:chExt cx="1441275" cy="51208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441275" cy="512081"/>
            </a:xfrm>
            <a:custGeom>
              <a:avLst/>
              <a:gdLst/>
              <a:ahLst/>
              <a:cxnLst/>
              <a:rect l="l" t="t" r="r" b="b"/>
              <a:pathLst>
                <a:path w="1441275" h="512081">
                  <a:moveTo>
                    <a:pt x="0" y="0"/>
                  </a:moveTo>
                  <a:lnTo>
                    <a:pt x="1441275" y="0"/>
                  </a:lnTo>
                  <a:lnTo>
                    <a:pt x="1441275" y="512081"/>
                  </a:lnTo>
                  <a:lnTo>
                    <a:pt x="0" y="51208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>
              <a:solidFill>
                <a:srgbClr val="F34538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1441275" cy="5406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6468" y="3203258"/>
            <a:ext cx="616268" cy="502920"/>
            <a:chOff x="0" y="0"/>
            <a:chExt cx="821690" cy="670560"/>
          </a:xfrm>
        </p:grpSpPr>
        <p:sp>
          <p:nvSpPr>
            <p:cNvPr id="11" name="Freeform 11"/>
            <p:cNvSpPr/>
            <p:nvPr/>
          </p:nvSpPr>
          <p:spPr>
            <a:xfrm>
              <a:off x="50800" y="49966"/>
              <a:ext cx="722982" cy="571444"/>
            </a:xfrm>
            <a:custGeom>
              <a:avLst/>
              <a:gdLst/>
              <a:ahLst/>
              <a:cxnLst/>
              <a:rect l="l" t="t" r="r" b="b"/>
              <a:pathLst>
                <a:path w="722982" h="571444">
                  <a:moveTo>
                    <a:pt x="0" y="280234"/>
                  </a:moveTo>
                  <a:cubicBezTo>
                    <a:pt x="17780" y="141804"/>
                    <a:pt x="48260" y="104974"/>
                    <a:pt x="78740" y="87194"/>
                  </a:cubicBezTo>
                  <a:cubicBezTo>
                    <a:pt x="106680" y="71954"/>
                    <a:pt x="143510" y="75764"/>
                    <a:pt x="176530" y="70684"/>
                  </a:cubicBezTo>
                  <a:cubicBezTo>
                    <a:pt x="209550" y="65604"/>
                    <a:pt x="273050" y="61794"/>
                    <a:pt x="279400" y="56714"/>
                  </a:cubicBezTo>
                  <a:cubicBezTo>
                    <a:pt x="279400" y="55444"/>
                    <a:pt x="279400" y="55444"/>
                    <a:pt x="279400" y="54174"/>
                  </a:cubicBezTo>
                  <a:cubicBezTo>
                    <a:pt x="280670" y="51634"/>
                    <a:pt x="283210" y="49094"/>
                    <a:pt x="284480" y="46554"/>
                  </a:cubicBezTo>
                  <a:cubicBezTo>
                    <a:pt x="285750" y="44014"/>
                    <a:pt x="287020" y="40204"/>
                    <a:pt x="288290" y="37664"/>
                  </a:cubicBezTo>
                  <a:cubicBezTo>
                    <a:pt x="289560" y="36394"/>
                    <a:pt x="290830" y="36394"/>
                    <a:pt x="292100" y="35124"/>
                  </a:cubicBezTo>
                  <a:cubicBezTo>
                    <a:pt x="292100" y="33854"/>
                    <a:pt x="293370" y="32584"/>
                    <a:pt x="293370" y="31314"/>
                  </a:cubicBezTo>
                  <a:cubicBezTo>
                    <a:pt x="295910" y="28774"/>
                    <a:pt x="298450" y="27504"/>
                    <a:pt x="300990" y="24964"/>
                  </a:cubicBezTo>
                  <a:cubicBezTo>
                    <a:pt x="303530" y="22424"/>
                    <a:pt x="304800" y="19884"/>
                    <a:pt x="307340" y="18614"/>
                  </a:cubicBezTo>
                  <a:cubicBezTo>
                    <a:pt x="308610" y="17344"/>
                    <a:pt x="309880" y="17344"/>
                    <a:pt x="311150" y="16074"/>
                  </a:cubicBezTo>
                  <a:cubicBezTo>
                    <a:pt x="312420" y="14804"/>
                    <a:pt x="313690" y="13534"/>
                    <a:pt x="314960" y="13534"/>
                  </a:cubicBezTo>
                  <a:cubicBezTo>
                    <a:pt x="317500" y="12264"/>
                    <a:pt x="321310" y="10994"/>
                    <a:pt x="323850" y="9724"/>
                  </a:cubicBezTo>
                  <a:cubicBezTo>
                    <a:pt x="326390" y="8454"/>
                    <a:pt x="328930" y="5914"/>
                    <a:pt x="331470" y="5914"/>
                  </a:cubicBezTo>
                  <a:cubicBezTo>
                    <a:pt x="334010" y="4644"/>
                    <a:pt x="335280" y="4644"/>
                    <a:pt x="336550" y="4644"/>
                  </a:cubicBezTo>
                  <a:cubicBezTo>
                    <a:pt x="337820" y="4644"/>
                    <a:pt x="339090" y="3374"/>
                    <a:pt x="340360" y="3374"/>
                  </a:cubicBezTo>
                  <a:cubicBezTo>
                    <a:pt x="342900" y="2104"/>
                    <a:pt x="346710" y="3374"/>
                    <a:pt x="349250" y="2104"/>
                  </a:cubicBezTo>
                  <a:cubicBezTo>
                    <a:pt x="353060" y="2104"/>
                    <a:pt x="354330" y="2104"/>
                    <a:pt x="359410" y="834"/>
                  </a:cubicBezTo>
                  <a:cubicBezTo>
                    <a:pt x="377190" y="-436"/>
                    <a:pt x="449580" y="-436"/>
                    <a:pt x="496570" y="2104"/>
                  </a:cubicBezTo>
                  <a:cubicBezTo>
                    <a:pt x="543560" y="5914"/>
                    <a:pt x="603250" y="-4246"/>
                    <a:pt x="640080" y="17344"/>
                  </a:cubicBezTo>
                  <a:cubicBezTo>
                    <a:pt x="675640" y="38934"/>
                    <a:pt x="706120" y="88464"/>
                    <a:pt x="717550" y="125294"/>
                  </a:cubicBezTo>
                  <a:cubicBezTo>
                    <a:pt x="728980" y="158314"/>
                    <a:pt x="718820" y="196414"/>
                    <a:pt x="718820" y="229434"/>
                  </a:cubicBezTo>
                  <a:cubicBezTo>
                    <a:pt x="718820" y="257374"/>
                    <a:pt x="716280" y="295474"/>
                    <a:pt x="717550" y="308174"/>
                  </a:cubicBezTo>
                  <a:cubicBezTo>
                    <a:pt x="717550" y="313254"/>
                    <a:pt x="717550" y="313254"/>
                    <a:pt x="718820" y="317064"/>
                  </a:cubicBezTo>
                  <a:cubicBezTo>
                    <a:pt x="718820" y="334844"/>
                    <a:pt x="717550" y="413584"/>
                    <a:pt x="717550" y="442794"/>
                  </a:cubicBezTo>
                  <a:cubicBezTo>
                    <a:pt x="717550" y="459304"/>
                    <a:pt x="717550" y="480894"/>
                    <a:pt x="717550" y="480894"/>
                  </a:cubicBezTo>
                  <a:cubicBezTo>
                    <a:pt x="717550" y="480894"/>
                    <a:pt x="716280" y="487244"/>
                    <a:pt x="716280" y="491054"/>
                  </a:cubicBezTo>
                  <a:cubicBezTo>
                    <a:pt x="716280" y="493594"/>
                    <a:pt x="715010" y="501214"/>
                    <a:pt x="715010" y="501214"/>
                  </a:cubicBezTo>
                  <a:cubicBezTo>
                    <a:pt x="715010" y="501214"/>
                    <a:pt x="712470" y="507564"/>
                    <a:pt x="711200" y="510104"/>
                  </a:cubicBezTo>
                  <a:cubicBezTo>
                    <a:pt x="709930" y="513914"/>
                    <a:pt x="708660" y="520264"/>
                    <a:pt x="708660" y="520264"/>
                  </a:cubicBezTo>
                  <a:cubicBezTo>
                    <a:pt x="708660" y="520264"/>
                    <a:pt x="704850" y="525344"/>
                    <a:pt x="702310" y="527884"/>
                  </a:cubicBezTo>
                  <a:cubicBezTo>
                    <a:pt x="701040" y="531694"/>
                    <a:pt x="697230" y="536774"/>
                    <a:pt x="695960" y="536774"/>
                  </a:cubicBezTo>
                  <a:cubicBezTo>
                    <a:pt x="695960" y="536774"/>
                    <a:pt x="690880" y="541854"/>
                    <a:pt x="688340" y="543124"/>
                  </a:cubicBezTo>
                  <a:cubicBezTo>
                    <a:pt x="685800" y="545664"/>
                    <a:pt x="681990" y="550744"/>
                    <a:pt x="680720" y="550744"/>
                  </a:cubicBezTo>
                  <a:cubicBezTo>
                    <a:pt x="680720" y="550744"/>
                    <a:pt x="675640" y="553284"/>
                    <a:pt x="671830" y="554554"/>
                  </a:cubicBezTo>
                  <a:cubicBezTo>
                    <a:pt x="669290" y="557094"/>
                    <a:pt x="662940" y="559634"/>
                    <a:pt x="662940" y="559634"/>
                  </a:cubicBezTo>
                  <a:cubicBezTo>
                    <a:pt x="662940" y="559634"/>
                    <a:pt x="656590" y="560904"/>
                    <a:pt x="654050" y="562174"/>
                  </a:cubicBezTo>
                  <a:cubicBezTo>
                    <a:pt x="650240" y="563444"/>
                    <a:pt x="643890" y="564714"/>
                    <a:pt x="643890" y="564714"/>
                  </a:cubicBezTo>
                  <a:cubicBezTo>
                    <a:pt x="643890" y="564714"/>
                    <a:pt x="636270" y="564714"/>
                    <a:pt x="633730" y="564714"/>
                  </a:cubicBezTo>
                  <a:cubicBezTo>
                    <a:pt x="629920" y="564714"/>
                    <a:pt x="623570" y="564714"/>
                    <a:pt x="623570" y="564714"/>
                  </a:cubicBezTo>
                  <a:cubicBezTo>
                    <a:pt x="623570" y="564714"/>
                    <a:pt x="615950" y="563444"/>
                    <a:pt x="613410" y="562174"/>
                  </a:cubicBezTo>
                  <a:cubicBezTo>
                    <a:pt x="609600" y="562174"/>
                    <a:pt x="603250" y="559634"/>
                    <a:pt x="603250" y="559634"/>
                  </a:cubicBezTo>
                  <a:cubicBezTo>
                    <a:pt x="603250" y="559634"/>
                    <a:pt x="596900" y="557094"/>
                    <a:pt x="594360" y="555824"/>
                  </a:cubicBezTo>
                  <a:cubicBezTo>
                    <a:pt x="591820" y="553284"/>
                    <a:pt x="585470" y="550744"/>
                    <a:pt x="585470" y="550744"/>
                  </a:cubicBezTo>
                  <a:cubicBezTo>
                    <a:pt x="585470" y="550744"/>
                    <a:pt x="580390" y="545664"/>
                    <a:pt x="577850" y="544394"/>
                  </a:cubicBezTo>
                  <a:cubicBezTo>
                    <a:pt x="575310" y="541854"/>
                    <a:pt x="570230" y="536774"/>
                    <a:pt x="570230" y="536774"/>
                  </a:cubicBezTo>
                  <a:cubicBezTo>
                    <a:pt x="570230" y="536774"/>
                    <a:pt x="568960" y="532964"/>
                    <a:pt x="566420" y="532964"/>
                  </a:cubicBezTo>
                  <a:cubicBezTo>
                    <a:pt x="562610" y="531694"/>
                    <a:pt x="553720" y="545664"/>
                    <a:pt x="542290" y="550744"/>
                  </a:cubicBezTo>
                  <a:cubicBezTo>
                    <a:pt x="524510" y="559634"/>
                    <a:pt x="492760" y="565984"/>
                    <a:pt x="464820" y="569794"/>
                  </a:cubicBezTo>
                  <a:cubicBezTo>
                    <a:pt x="435610" y="573604"/>
                    <a:pt x="403860" y="569794"/>
                    <a:pt x="373380" y="568524"/>
                  </a:cubicBezTo>
                  <a:cubicBezTo>
                    <a:pt x="341630" y="568524"/>
                    <a:pt x="309880" y="569794"/>
                    <a:pt x="275590" y="567254"/>
                  </a:cubicBezTo>
                  <a:cubicBezTo>
                    <a:pt x="238760" y="565984"/>
                    <a:pt x="194310" y="573604"/>
                    <a:pt x="158750" y="557094"/>
                  </a:cubicBezTo>
                  <a:cubicBezTo>
                    <a:pt x="118110" y="540584"/>
                    <a:pt x="69850" y="493594"/>
                    <a:pt x="46990" y="459304"/>
                  </a:cubicBezTo>
                  <a:cubicBezTo>
                    <a:pt x="30480" y="433904"/>
                    <a:pt x="29210" y="407234"/>
                    <a:pt x="21590" y="378024"/>
                  </a:cubicBezTo>
                  <a:cubicBezTo>
                    <a:pt x="12700" y="347544"/>
                    <a:pt x="0" y="280234"/>
                    <a:pt x="0" y="280234"/>
                  </a:cubicBezTo>
                  <a:moveTo>
                    <a:pt x="411480" y="399614"/>
                  </a:moveTo>
                  <a:cubicBezTo>
                    <a:pt x="462280" y="393264"/>
                    <a:pt x="445770" y="394534"/>
                    <a:pt x="436880" y="394534"/>
                  </a:cubicBezTo>
                  <a:cubicBezTo>
                    <a:pt x="430530" y="394534"/>
                    <a:pt x="422910" y="391994"/>
                    <a:pt x="417830" y="393264"/>
                  </a:cubicBezTo>
                  <a:cubicBezTo>
                    <a:pt x="415290" y="394534"/>
                    <a:pt x="411480" y="399614"/>
                    <a:pt x="411480" y="399614"/>
                  </a:cubicBezTo>
                  <a:moveTo>
                    <a:pt x="527050" y="143074"/>
                  </a:moveTo>
                  <a:cubicBezTo>
                    <a:pt x="551180" y="184984"/>
                    <a:pt x="554990" y="140534"/>
                    <a:pt x="548640" y="135454"/>
                  </a:cubicBezTo>
                  <a:cubicBezTo>
                    <a:pt x="543560" y="132914"/>
                    <a:pt x="527050" y="143074"/>
                    <a:pt x="527050" y="143074"/>
                  </a:cubicBezTo>
                  <a:moveTo>
                    <a:pt x="358140" y="834"/>
                  </a:moveTo>
                  <a:cubicBezTo>
                    <a:pt x="359410" y="834"/>
                    <a:pt x="359410" y="834"/>
                    <a:pt x="359410" y="834"/>
                  </a:cubicBezTo>
                  <a:cubicBezTo>
                    <a:pt x="359410" y="834"/>
                    <a:pt x="358140" y="834"/>
                    <a:pt x="358140" y="834"/>
                  </a:cubicBezTo>
                </a:path>
              </a:pathLst>
            </a:custGeom>
            <a:solidFill>
              <a:srgbClr val="0D99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AutoShape 4"/>
          <p:cNvSpPr/>
          <p:nvPr/>
        </p:nvSpPr>
        <p:spPr>
          <a:xfrm rot="1979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5" name="Group 5"/>
          <p:cNvGrpSpPr/>
          <p:nvPr/>
        </p:nvGrpSpPr>
        <p:grpSpPr>
          <a:xfrm>
            <a:off x="6013952" y="5143500"/>
            <a:ext cx="3409776" cy="1170844"/>
            <a:chOff x="0" y="0"/>
            <a:chExt cx="898048" cy="30837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98048" cy="308370"/>
            </a:xfrm>
            <a:custGeom>
              <a:avLst/>
              <a:gdLst/>
              <a:ahLst/>
              <a:cxnLst/>
              <a:rect l="l" t="t" r="r" b="b"/>
              <a:pathLst>
                <a:path w="898048" h="308370">
                  <a:moveTo>
                    <a:pt x="0" y="0"/>
                  </a:moveTo>
                  <a:lnTo>
                    <a:pt x="898048" y="0"/>
                  </a:lnTo>
                  <a:lnTo>
                    <a:pt x="898048" y="308370"/>
                  </a:lnTo>
                  <a:lnTo>
                    <a:pt x="0" y="30837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>
              <a:solidFill>
                <a:srgbClr val="F34538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98048" cy="3369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3739529" y="2063943"/>
            <a:ext cx="10808942" cy="7885329"/>
          </a:xfrm>
          <a:custGeom>
            <a:avLst/>
            <a:gdLst/>
            <a:ahLst/>
            <a:cxnLst/>
            <a:rect l="l" t="t" r="r" b="b"/>
            <a:pathLst>
              <a:path w="10861965" h="8282248">
                <a:moveTo>
                  <a:pt x="0" y="0"/>
                </a:moveTo>
                <a:lnTo>
                  <a:pt x="10861964" y="0"/>
                </a:lnTo>
                <a:lnTo>
                  <a:pt x="10861964" y="8282248"/>
                </a:lnTo>
                <a:lnTo>
                  <a:pt x="0" y="82822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9" name="TextBox 9"/>
          <p:cNvSpPr txBox="1"/>
          <p:nvPr/>
        </p:nvSpPr>
        <p:spPr>
          <a:xfrm>
            <a:off x="866404" y="337728"/>
            <a:ext cx="157451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[클래스팅AI 샌드박스 과제 접속- 교사 과제배부]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6001765" y="5829300"/>
            <a:ext cx="3409776" cy="1170844"/>
            <a:chOff x="0" y="0"/>
            <a:chExt cx="898048" cy="30837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98048" cy="308370"/>
            </a:xfrm>
            <a:custGeom>
              <a:avLst/>
              <a:gdLst/>
              <a:ahLst/>
              <a:cxnLst/>
              <a:rect l="l" t="t" r="r" b="b"/>
              <a:pathLst>
                <a:path w="898048" h="308370">
                  <a:moveTo>
                    <a:pt x="0" y="0"/>
                  </a:moveTo>
                  <a:lnTo>
                    <a:pt x="898048" y="0"/>
                  </a:lnTo>
                  <a:lnTo>
                    <a:pt x="898048" y="308370"/>
                  </a:lnTo>
                  <a:lnTo>
                    <a:pt x="0" y="30837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>
              <a:solidFill>
                <a:srgbClr val="F34538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898048" cy="3369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AutoShape 4"/>
          <p:cNvSpPr/>
          <p:nvPr/>
        </p:nvSpPr>
        <p:spPr>
          <a:xfrm rot="1979">
            <a:off x="808786" y="1795362"/>
            <a:ext cx="19928951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Freeform 5"/>
          <p:cNvSpPr/>
          <p:nvPr/>
        </p:nvSpPr>
        <p:spPr>
          <a:xfrm>
            <a:off x="2076194" y="1818120"/>
            <a:ext cx="12946958" cy="8383155"/>
          </a:xfrm>
          <a:custGeom>
            <a:avLst/>
            <a:gdLst/>
            <a:ahLst/>
            <a:cxnLst/>
            <a:rect l="l" t="t" r="r" b="b"/>
            <a:pathLst>
              <a:path w="12946958" h="8383155">
                <a:moveTo>
                  <a:pt x="0" y="0"/>
                </a:moveTo>
                <a:lnTo>
                  <a:pt x="12946958" y="0"/>
                </a:lnTo>
                <a:lnTo>
                  <a:pt x="12946958" y="8383155"/>
                </a:lnTo>
                <a:lnTo>
                  <a:pt x="0" y="83831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6" name="TextBox 6"/>
          <p:cNvSpPr txBox="1"/>
          <p:nvPr/>
        </p:nvSpPr>
        <p:spPr>
          <a:xfrm>
            <a:off x="866404" y="337728"/>
            <a:ext cx="163547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[클래스팅AI 샌드박스 과제 접속- 학생 과제접속]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2882132" y="9030431"/>
            <a:ext cx="3409776" cy="1170844"/>
            <a:chOff x="0" y="0"/>
            <a:chExt cx="898048" cy="30837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98048" cy="308370"/>
            </a:xfrm>
            <a:custGeom>
              <a:avLst/>
              <a:gdLst/>
              <a:ahLst/>
              <a:cxnLst/>
              <a:rect l="l" t="t" r="r" b="b"/>
              <a:pathLst>
                <a:path w="898048" h="308370">
                  <a:moveTo>
                    <a:pt x="0" y="0"/>
                  </a:moveTo>
                  <a:lnTo>
                    <a:pt x="898048" y="0"/>
                  </a:lnTo>
                  <a:lnTo>
                    <a:pt x="898048" y="308370"/>
                  </a:lnTo>
                  <a:lnTo>
                    <a:pt x="0" y="30837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>
              <a:solidFill>
                <a:srgbClr val="F34538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898048" cy="3369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159740" y="2783205"/>
            <a:ext cx="1066960" cy="378142"/>
            <a:chOff x="0" y="0"/>
            <a:chExt cx="1189990" cy="504190"/>
          </a:xfrm>
        </p:grpSpPr>
        <p:sp>
          <p:nvSpPr>
            <p:cNvPr id="11" name="Freeform 11"/>
            <p:cNvSpPr/>
            <p:nvPr/>
          </p:nvSpPr>
          <p:spPr>
            <a:xfrm>
              <a:off x="50687" y="48316"/>
              <a:ext cx="1091676" cy="405074"/>
            </a:xfrm>
            <a:custGeom>
              <a:avLst/>
              <a:gdLst/>
              <a:ahLst/>
              <a:cxnLst/>
              <a:rect l="l" t="t" r="r" b="b"/>
              <a:pathLst>
                <a:path w="1091676" h="405074">
                  <a:moveTo>
                    <a:pt x="113" y="182824"/>
                  </a:moveTo>
                  <a:cubicBezTo>
                    <a:pt x="77583" y="35504"/>
                    <a:pt x="104253" y="31694"/>
                    <a:pt x="128383" y="25344"/>
                  </a:cubicBezTo>
                  <a:cubicBezTo>
                    <a:pt x="153783" y="18994"/>
                    <a:pt x="180453" y="16454"/>
                    <a:pt x="205853" y="15184"/>
                  </a:cubicBezTo>
                  <a:cubicBezTo>
                    <a:pt x="233793" y="12644"/>
                    <a:pt x="259193" y="12644"/>
                    <a:pt x="289673" y="12644"/>
                  </a:cubicBezTo>
                  <a:cubicBezTo>
                    <a:pt x="325233" y="12644"/>
                    <a:pt x="369683" y="13914"/>
                    <a:pt x="409053" y="13914"/>
                  </a:cubicBezTo>
                  <a:cubicBezTo>
                    <a:pt x="445883" y="13914"/>
                    <a:pt x="482713" y="13914"/>
                    <a:pt x="518273" y="13914"/>
                  </a:cubicBezTo>
                  <a:cubicBezTo>
                    <a:pt x="551293" y="13914"/>
                    <a:pt x="583043" y="13914"/>
                    <a:pt x="613523" y="13914"/>
                  </a:cubicBezTo>
                  <a:cubicBezTo>
                    <a:pt x="642733" y="13914"/>
                    <a:pt x="669403" y="15184"/>
                    <a:pt x="696073" y="15184"/>
                  </a:cubicBezTo>
                  <a:cubicBezTo>
                    <a:pt x="722743" y="16454"/>
                    <a:pt x="763383" y="16454"/>
                    <a:pt x="773543" y="16454"/>
                  </a:cubicBezTo>
                  <a:cubicBezTo>
                    <a:pt x="777353" y="16454"/>
                    <a:pt x="777353" y="16454"/>
                    <a:pt x="778623" y="16454"/>
                  </a:cubicBezTo>
                  <a:cubicBezTo>
                    <a:pt x="781163" y="16454"/>
                    <a:pt x="783703" y="15184"/>
                    <a:pt x="783703" y="15184"/>
                  </a:cubicBezTo>
                  <a:cubicBezTo>
                    <a:pt x="783703" y="15184"/>
                    <a:pt x="790053" y="16454"/>
                    <a:pt x="793863" y="16454"/>
                  </a:cubicBezTo>
                  <a:cubicBezTo>
                    <a:pt x="797673" y="16454"/>
                    <a:pt x="804023" y="16454"/>
                    <a:pt x="804023" y="16454"/>
                  </a:cubicBezTo>
                  <a:cubicBezTo>
                    <a:pt x="804023" y="16454"/>
                    <a:pt x="804023" y="16454"/>
                    <a:pt x="805293" y="17724"/>
                  </a:cubicBezTo>
                  <a:cubicBezTo>
                    <a:pt x="811643" y="17724"/>
                    <a:pt x="853553" y="20264"/>
                    <a:pt x="880223" y="18994"/>
                  </a:cubicBezTo>
                  <a:cubicBezTo>
                    <a:pt x="911973" y="16454"/>
                    <a:pt x="950073" y="-7676"/>
                    <a:pt x="981823" y="2484"/>
                  </a:cubicBezTo>
                  <a:cubicBezTo>
                    <a:pt x="1018653" y="15184"/>
                    <a:pt x="1064373" y="68524"/>
                    <a:pt x="1080883" y="105354"/>
                  </a:cubicBezTo>
                  <a:cubicBezTo>
                    <a:pt x="1093583" y="134564"/>
                    <a:pt x="1093583" y="168854"/>
                    <a:pt x="1088503" y="200604"/>
                  </a:cubicBezTo>
                  <a:cubicBezTo>
                    <a:pt x="1082153" y="236164"/>
                    <a:pt x="1064373" y="279344"/>
                    <a:pt x="1040243" y="304744"/>
                  </a:cubicBezTo>
                  <a:cubicBezTo>
                    <a:pt x="1017383" y="327604"/>
                    <a:pt x="980553" y="333954"/>
                    <a:pt x="952613" y="349194"/>
                  </a:cubicBezTo>
                  <a:cubicBezTo>
                    <a:pt x="925943" y="364434"/>
                    <a:pt x="899273" y="384754"/>
                    <a:pt x="875143" y="393644"/>
                  </a:cubicBezTo>
                  <a:cubicBezTo>
                    <a:pt x="856093" y="401264"/>
                    <a:pt x="830693" y="403804"/>
                    <a:pt x="819263" y="403804"/>
                  </a:cubicBezTo>
                  <a:cubicBezTo>
                    <a:pt x="815453" y="405074"/>
                    <a:pt x="812913" y="403804"/>
                    <a:pt x="810373" y="403804"/>
                  </a:cubicBezTo>
                  <a:cubicBezTo>
                    <a:pt x="807833" y="403804"/>
                    <a:pt x="804023" y="405074"/>
                    <a:pt x="801483" y="405074"/>
                  </a:cubicBezTo>
                  <a:cubicBezTo>
                    <a:pt x="800213" y="405074"/>
                    <a:pt x="798943" y="403804"/>
                    <a:pt x="797673" y="403804"/>
                  </a:cubicBezTo>
                  <a:cubicBezTo>
                    <a:pt x="795133" y="403804"/>
                    <a:pt x="793863" y="403804"/>
                    <a:pt x="792593" y="403804"/>
                  </a:cubicBezTo>
                  <a:cubicBezTo>
                    <a:pt x="790053" y="402534"/>
                    <a:pt x="786243" y="401264"/>
                    <a:pt x="783703" y="399994"/>
                  </a:cubicBezTo>
                  <a:cubicBezTo>
                    <a:pt x="781163" y="399994"/>
                    <a:pt x="777353" y="398724"/>
                    <a:pt x="774813" y="398724"/>
                  </a:cubicBezTo>
                  <a:cubicBezTo>
                    <a:pt x="773543" y="397454"/>
                    <a:pt x="772273" y="396184"/>
                    <a:pt x="771003" y="396184"/>
                  </a:cubicBezTo>
                  <a:cubicBezTo>
                    <a:pt x="769733" y="394914"/>
                    <a:pt x="768463" y="394914"/>
                    <a:pt x="767193" y="394914"/>
                  </a:cubicBezTo>
                  <a:cubicBezTo>
                    <a:pt x="764653" y="393644"/>
                    <a:pt x="762113" y="389834"/>
                    <a:pt x="759573" y="388564"/>
                  </a:cubicBezTo>
                  <a:cubicBezTo>
                    <a:pt x="757033" y="387294"/>
                    <a:pt x="754493" y="386024"/>
                    <a:pt x="751953" y="383484"/>
                  </a:cubicBezTo>
                  <a:cubicBezTo>
                    <a:pt x="750683" y="382214"/>
                    <a:pt x="750683" y="380944"/>
                    <a:pt x="749413" y="379674"/>
                  </a:cubicBezTo>
                  <a:cubicBezTo>
                    <a:pt x="748143" y="379674"/>
                    <a:pt x="746873" y="378404"/>
                    <a:pt x="745603" y="377134"/>
                  </a:cubicBezTo>
                  <a:cubicBezTo>
                    <a:pt x="744333" y="375864"/>
                    <a:pt x="743063" y="372054"/>
                    <a:pt x="740523" y="369514"/>
                  </a:cubicBezTo>
                  <a:cubicBezTo>
                    <a:pt x="739253" y="366974"/>
                    <a:pt x="736713" y="364434"/>
                    <a:pt x="735443" y="363164"/>
                  </a:cubicBezTo>
                  <a:cubicBezTo>
                    <a:pt x="734173" y="360624"/>
                    <a:pt x="734173" y="359354"/>
                    <a:pt x="734173" y="358084"/>
                  </a:cubicBezTo>
                  <a:cubicBezTo>
                    <a:pt x="732903" y="356814"/>
                    <a:pt x="731633" y="356814"/>
                    <a:pt x="731633" y="354274"/>
                  </a:cubicBezTo>
                  <a:cubicBezTo>
                    <a:pt x="730363" y="353004"/>
                    <a:pt x="731633" y="347924"/>
                    <a:pt x="729093" y="346654"/>
                  </a:cubicBezTo>
                  <a:cubicBezTo>
                    <a:pt x="722743" y="344114"/>
                    <a:pt x="698613" y="360624"/>
                    <a:pt x="677023" y="365704"/>
                  </a:cubicBezTo>
                  <a:cubicBezTo>
                    <a:pt x="638923" y="373324"/>
                    <a:pt x="569073" y="375864"/>
                    <a:pt x="520813" y="377134"/>
                  </a:cubicBezTo>
                  <a:cubicBezTo>
                    <a:pt x="477633" y="379674"/>
                    <a:pt x="436993" y="378404"/>
                    <a:pt x="400163" y="378404"/>
                  </a:cubicBezTo>
                  <a:cubicBezTo>
                    <a:pt x="369683" y="379674"/>
                    <a:pt x="344283" y="379674"/>
                    <a:pt x="316343" y="379674"/>
                  </a:cubicBezTo>
                  <a:cubicBezTo>
                    <a:pt x="288403" y="379674"/>
                    <a:pt x="261733" y="379674"/>
                    <a:pt x="232523" y="379674"/>
                  </a:cubicBezTo>
                  <a:cubicBezTo>
                    <a:pt x="199503" y="379674"/>
                    <a:pt x="161403" y="391104"/>
                    <a:pt x="127113" y="379674"/>
                  </a:cubicBezTo>
                  <a:cubicBezTo>
                    <a:pt x="89013" y="366974"/>
                    <a:pt x="38213" y="333954"/>
                    <a:pt x="16623" y="299664"/>
                  </a:cubicBezTo>
                  <a:cubicBezTo>
                    <a:pt x="-2427" y="267914"/>
                    <a:pt x="113" y="182824"/>
                    <a:pt x="113" y="182824"/>
                  </a:cubicBezTo>
                  <a:moveTo>
                    <a:pt x="163943" y="213304"/>
                  </a:moveTo>
                  <a:cubicBezTo>
                    <a:pt x="169023" y="213304"/>
                    <a:pt x="169023" y="212034"/>
                    <a:pt x="169023" y="212034"/>
                  </a:cubicBezTo>
                  <a:cubicBezTo>
                    <a:pt x="167753" y="212034"/>
                    <a:pt x="163943" y="213304"/>
                    <a:pt x="163943" y="213304"/>
                  </a:cubicBezTo>
                  <a:moveTo>
                    <a:pt x="815453" y="181554"/>
                  </a:moveTo>
                  <a:cubicBezTo>
                    <a:pt x="837043" y="228544"/>
                    <a:pt x="845933" y="219654"/>
                    <a:pt x="858633" y="213304"/>
                  </a:cubicBezTo>
                  <a:cubicBezTo>
                    <a:pt x="881493" y="203144"/>
                    <a:pt x="958963" y="165044"/>
                    <a:pt x="957693" y="161234"/>
                  </a:cubicBezTo>
                  <a:cubicBezTo>
                    <a:pt x="956423" y="157424"/>
                    <a:pt x="904353" y="173934"/>
                    <a:pt x="881493" y="176474"/>
                  </a:cubicBezTo>
                  <a:cubicBezTo>
                    <a:pt x="859903" y="179014"/>
                    <a:pt x="831963" y="175204"/>
                    <a:pt x="823073" y="177744"/>
                  </a:cubicBezTo>
                  <a:cubicBezTo>
                    <a:pt x="819263" y="179014"/>
                    <a:pt x="815453" y="181554"/>
                    <a:pt x="815453" y="181554"/>
                  </a:cubicBezTo>
                </a:path>
              </a:pathLst>
            </a:custGeom>
            <a:solidFill>
              <a:srgbClr val="0D99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764577" y="2797492"/>
            <a:ext cx="251653" cy="321945"/>
            <a:chOff x="0" y="0"/>
            <a:chExt cx="280670" cy="429260"/>
          </a:xfrm>
        </p:grpSpPr>
        <p:sp>
          <p:nvSpPr>
            <p:cNvPr id="13" name="Freeform 13"/>
            <p:cNvSpPr/>
            <p:nvPr/>
          </p:nvSpPr>
          <p:spPr>
            <a:xfrm>
              <a:off x="49427" y="50236"/>
              <a:ext cx="179173" cy="329104"/>
            </a:xfrm>
            <a:custGeom>
              <a:avLst/>
              <a:gdLst/>
              <a:ahLst/>
              <a:cxnLst/>
              <a:rect l="l" t="t" r="r" b="b"/>
              <a:pathLst>
                <a:path w="179173" h="329104">
                  <a:moveTo>
                    <a:pt x="179173" y="76764"/>
                  </a:moveTo>
                  <a:cubicBezTo>
                    <a:pt x="174093" y="197414"/>
                    <a:pt x="165203" y="244404"/>
                    <a:pt x="152503" y="272344"/>
                  </a:cubicBezTo>
                  <a:cubicBezTo>
                    <a:pt x="144883" y="290124"/>
                    <a:pt x="139803" y="304094"/>
                    <a:pt x="125833" y="312984"/>
                  </a:cubicBezTo>
                  <a:cubicBezTo>
                    <a:pt x="109323" y="324414"/>
                    <a:pt x="73763" y="330764"/>
                    <a:pt x="54713" y="325684"/>
                  </a:cubicBezTo>
                  <a:cubicBezTo>
                    <a:pt x="38203" y="321874"/>
                    <a:pt x="24233" y="309174"/>
                    <a:pt x="15343" y="296474"/>
                  </a:cubicBezTo>
                  <a:cubicBezTo>
                    <a:pt x="5183" y="283774"/>
                    <a:pt x="-1167" y="264724"/>
                    <a:pt x="1373" y="248214"/>
                  </a:cubicBezTo>
                  <a:cubicBezTo>
                    <a:pt x="3913" y="229164"/>
                    <a:pt x="19153" y="197414"/>
                    <a:pt x="38203" y="185984"/>
                  </a:cubicBezTo>
                  <a:cubicBezTo>
                    <a:pt x="55983" y="174554"/>
                    <a:pt x="90273" y="173284"/>
                    <a:pt x="110593" y="180904"/>
                  </a:cubicBezTo>
                  <a:cubicBezTo>
                    <a:pt x="129643" y="189794"/>
                    <a:pt x="151233" y="217734"/>
                    <a:pt x="155043" y="239324"/>
                  </a:cubicBezTo>
                  <a:cubicBezTo>
                    <a:pt x="157583" y="259644"/>
                    <a:pt x="147423" y="292664"/>
                    <a:pt x="132183" y="307904"/>
                  </a:cubicBezTo>
                  <a:cubicBezTo>
                    <a:pt x="116943" y="323144"/>
                    <a:pt x="83923" y="332034"/>
                    <a:pt x="62333" y="328224"/>
                  </a:cubicBezTo>
                  <a:cubicBezTo>
                    <a:pt x="42013" y="323144"/>
                    <a:pt x="16613" y="306634"/>
                    <a:pt x="6453" y="281234"/>
                  </a:cubicBezTo>
                  <a:cubicBezTo>
                    <a:pt x="-11327" y="236784"/>
                    <a:pt x="11533" y="103434"/>
                    <a:pt x="28043" y="58984"/>
                  </a:cubicBezTo>
                  <a:cubicBezTo>
                    <a:pt x="35663" y="36124"/>
                    <a:pt x="44553" y="23424"/>
                    <a:pt x="58523" y="13264"/>
                  </a:cubicBezTo>
                  <a:cubicBezTo>
                    <a:pt x="72493" y="4374"/>
                    <a:pt x="95353" y="-1976"/>
                    <a:pt x="111863" y="564"/>
                  </a:cubicBezTo>
                  <a:cubicBezTo>
                    <a:pt x="128373" y="3104"/>
                    <a:pt x="148693" y="13264"/>
                    <a:pt x="160123" y="25964"/>
                  </a:cubicBezTo>
                  <a:cubicBezTo>
                    <a:pt x="171553" y="38664"/>
                    <a:pt x="179173" y="76764"/>
                    <a:pt x="179173" y="76764"/>
                  </a:cubicBezTo>
                </a:path>
              </a:pathLst>
            </a:custGeom>
            <a:solidFill>
              <a:srgbClr val="0D99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2920798" y="2311494"/>
            <a:ext cx="12636905" cy="7187239"/>
          </a:xfrm>
          <a:custGeom>
            <a:avLst/>
            <a:gdLst/>
            <a:ahLst/>
            <a:cxnLst/>
            <a:rect l="l" t="t" r="r" b="b"/>
            <a:pathLst>
              <a:path w="12636905" h="7187239">
                <a:moveTo>
                  <a:pt x="0" y="0"/>
                </a:moveTo>
                <a:lnTo>
                  <a:pt x="12636904" y="0"/>
                </a:lnTo>
                <a:lnTo>
                  <a:pt x="12636904" y="7187239"/>
                </a:lnTo>
                <a:lnTo>
                  <a:pt x="0" y="71872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5" name="AutoShape 5"/>
          <p:cNvSpPr/>
          <p:nvPr/>
        </p:nvSpPr>
        <p:spPr>
          <a:xfrm rot="1979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TextBox 6"/>
          <p:cNvSpPr txBox="1"/>
          <p:nvPr/>
        </p:nvSpPr>
        <p:spPr>
          <a:xfrm>
            <a:off x="866404" y="337728"/>
            <a:ext cx="134591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[클래스팅 AI 젤로 활용하기]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3152139" y="3235625"/>
            <a:ext cx="3553461" cy="1170844"/>
            <a:chOff x="0" y="0"/>
            <a:chExt cx="898048" cy="30837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98048" cy="308370"/>
            </a:xfrm>
            <a:custGeom>
              <a:avLst/>
              <a:gdLst/>
              <a:ahLst/>
              <a:cxnLst/>
              <a:rect l="l" t="t" r="r" b="b"/>
              <a:pathLst>
                <a:path w="898048" h="308370">
                  <a:moveTo>
                    <a:pt x="0" y="0"/>
                  </a:moveTo>
                  <a:lnTo>
                    <a:pt x="898048" y="0"/>
                  </a:lnTo>
                  <a:lnTo>
                    <a:pt x="898048" y="308370"/>
                  </a:lnTo>
                  <a:lnTo>
                    <a:pt x="0" y="30837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>
              <a:solidFill>
                <a:srgbClr val="F34538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898048" cy="3369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latin typeface="+mj-ea"/>
                <a:ea typeface="+mj-ea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561915" y="7511887"/>
            <a:ext cx="4750574" cy="1746413"/>
            <a:chOff x="0" y="0"/>
            <a:chExt cx="1251180" cy="45996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251180" cy="459961"/>
            </a:xfrm>
            <a:custGeom>
              <a:avLst/>
              <a:gdLst/>
              <a:ahLst/>
              <a:cxnLst/>
              <a:rect l="l" t="t" r="r" b="b"/>
              <a:pathLst>
                <a:path w="1251180" h="459961">
                  <a:moveTo>
                    <a:pt x="0" y="0"/>
                  </a:moveTo>
                  <a:lnTo>
                    <a:pt x="1251180" y="0"/>
                  </a:lnTo>
                  <a:lnTo>
                    <a:pt x="1251180" y="459961"/>
                  </a:lnTo>
                  <a:lnTo>
                    <a:pt x="0" y="45996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>
              <a:solidFill>
                <a:srgbClr val="F34538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1251180" cy="4885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7" name="Group 7"/>
          <p:cNvGrpSpPr/>
          <p:nvPr/>
        </p:nvGrpSpPr>
        <p:grpSpPr>
          <a:xfrm>
            <a:off x="2354123" y="2985002"/>
            <a:ext cx="14080874" cy="6780019"/>
            <a:chOff x="0" y="0"/>
            <a:chExt cx="18774499" cy="904002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8774499" cy="9039987"/>
            </a:xfrm>
            <a:custGeom>
              <a:avLst/>
              <a:gdLst/>
              <a:ahLst/>
              <a:cxnLst/>
              <a:rect l="l" t="t" r="r" b="b"/>
              <a:pathLst>
                <a:path w="18774499" h="9039987">
                  <a:moveTo>
                    <a:pt x="0" y="0"/>
                  </a:moveTo>
                  <a:lnTo>
                    <a:pt x="18774499" y="0"/>
                  </a:lnTo>
                  <a:lnTo>
                    <a:pt x="18774499" y="9039987"/>
                  </a:lnTo>
                  <a:lnTo>
                    <a:pt x="0" y="90399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6753" b="-675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866404" y="337728"/>
            <a:ext cx="121637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[전개-활동 2 - 초안작성 예시]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43066" y="1977761"/>
            <a:ext cx="8743639" cy="7444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06"/>
              </a:lnSpc>
            </a:pPr>
            <a:r>
              <a:rPr lang="en-US" sz="444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 작성예시를 살펴볼까요?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17256" y="3366129"/>
            <a:ext cx="11546544" cy="49573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543"/>
              </a:lnSpc>
            </a:pPr>
            <a:r>
              <a:rPr lang="en-US" sz="4544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(역할)넌 탁월하고도 풍부한 상상력을 가진 이시대 최고의 동화 작가야!</a:t>
            </a:r>
          </a:p>
          <a:p>
            <a:pPr algn="l">
              <a:lnSpc>
                <a:spcPts val="6543"/>
              </a:lnSpc>
            </a:pPr>
            <a:endParaRPr lang="en-US" sz="4544">
              <a:solidFill>
                <a:srgbClr val="000000"/>
              </a:solidFill>
              <a:latin typeface="+mj-ea"/>
              <a:ea typeface="+mj-ea"/>
              <a:cs typeface="Arial"/>
              <a:sym typeface="Arial"/>
            </a:endParaRPr>
          </a:p>
          <a:p>
            <a:pPr algn="l">
              <a:lnSpc>
                <a:spcPts val="6543"/>
              </a:lnSpc>
            </a:pPr>
            <a:r>
              <a:rPr lang="en-US" sz="4544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(조건)초등학교 5학년 학생이 쉽게 읽을 수 있도록 눈높이를 고려해서 500자이내로 작성해줘.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AutoShape 4"/>
          <p:cNvSpPr/>
          <p:nvPr/>
        </p:nvSpPr>
        <p:spPr>
          <a:xfrm rot="1979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5" name="Group 5"/>
          <p:cNvGrpSpPr/>
          <p:nvPr/>
        </p:nvGrpSpPr>
        <p:grpSpPr>
          <a:xfrm>
            <a:off x="2354123" y="2985002"/>
            <a:ext cx="14080874" cy="6780019"/>
            <a:chOff x="0" y="0"/>
            <a:chExt cx="18774499" cy="904002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8774499" cy="9039987"/>
            </a:xfrm>
            <a:custGeom>
              <a:avLst/>
              <a:gdLst/>
              <a:ahLst/>
              <a:cxnLst/>
              <a:rect l="l" t="t" r="r" b="b"/>
              <a:pathLst>
                <a:path w="18774499" h="9039987">
                  <a:moveTo>
                    <a:pt x="0" y="0"/>
                  </a:moveTo>
                  <a:lnTo>
                    <a:pt x="18774499" y="0"/>
                  </a:lnTo>
                  <a:lnTo>
                    <a:pt x="18774499" y="9039987"/>
                  </a:lnTo>
                  <a:lnTo>
                    <a:pt x="0" y="90399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6753" b="-675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66404" y="337728"/>
            <a:ext cx="127733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[전개-활동 2 - 초안작성 예시]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3066" y="1977761"/>
            <a:ext cx="9181835" cy="7444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06"/>
              </a:lnSpc>
            </a:pPr>
            <a:r>
              <a:rPr lang="en-US" sz="444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 작성예시를 살펴볼까요?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850099" y="3689342"/>
            <a:ext cx="11304944" cy="4495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7128"/>
              </a:lnSpc>
              <a:spcBef>
                <a:spcPct val="0"/>
              </a:spcBef>
            </a:pPr>
            <a:r>
              <a:rPr lang="en-US" sz="45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(상황1) 신데렐라의 유리 구두가 신데렐라의 언니의 발에 정확히 딱 맞았다면 이야기가 어떻게 전개될지 상상해서 작성해줘.</a:t>
            </a:r>
          </a:p>
          <a:p>
            <a:pPr algn="just">
              <a:lnSpc>
                <a:spcPts val="7128"/>
              </a:lnSpc>
              <a:spcBef>
                <a:spcPct val="0"/>
              </a:spcBef>
            </a:pPr>
            <a:r>
              <a:rPr lang="en-US" sz="45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(상황2) 신데렐라의 성격이 과거보다 훨씬 외향적으로 바뀌는 것도 같이 적용해줘.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Freeform 7"/>
          <p:cNvSpPr/>
          <p:nvPr/>
        </p:nvSpPr>
        <p:spPr>
          <a:xfrm>
            <a:off x="1460706" y="3343523"/>
            <a:ext cx="4621178" cy="5276783"/>
          </a:xfrm>
          <a:custGeom>
            <a:avLst/>
            <a:gdLst/>
            <a:ahLst/>
            <a:cxnLst/>
            <a:rect l="l" t="t" r="r" b="b"/>
            <a:pathLst>
              <a:path w="4621178" h="5276783">
                <a:moveTo>
                  <a:pt x="0" y="0"/>
                </a:moveTo>
                <a:lnTo>
                  <a:pt x="4621178" y="0"/>
                </a:lnTo>
                <a:lnTo>
                  <a:pt x="4621178" y="5276783"/>
                </a:lnTo>
                <a:lnTo>
                  <a:pt x="0" y="52767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8" name="Freeform 8"/>
          <p:cNvSpPr/>
          <p:nvPr/>
        </p:nvSpPr>
        <p:spPr>
          <a:xfrm>
            <a:off x="6649422" y="3343523"/>
            <a:ext cx="4911404" cy="5303358"/>
          </a:xfrm>
          <a:custGeom>
            <a:avLst/>
            <a:gdLst/>
            <a:ahLst/>
            <a:cxnLst/>
            <a:rect l="l" t="t" r="r" b="b"/>
            <a:pathLst>
              <a:path w="4911404" h="5303358">
                <a:moveTo>
                  <a:pt x="0" y="0"/>
                </a:moveTo>
                <a:lnTo>
                  <a:pt x="4911404" y="0"/>
                </a:lnTo>
                <a:lnTo>
                  <a:pt x="4911404" y="5303358"/>
                </a:lnTo>
                <a:lnTo>
                  <a:pt x="0" y="53033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9" name="Freeform 9"/>
          <p:cNvSpPr/>
          <p:nvPr/>
        </p:nvSpPr>
        <p:spPr>
          <a:xfrm>
            <a:off x="12128287" y="3343523"/>
            <a:ext cx="4911404" cy="5303358"/>
          </a:xfrm>
          <a:custGeom>
            <a:avLst/>
            <a:gdLst/>
            <a:ahLst/>
            <a:cxnLst/>
            <a:rect l="l" t="t" r="r" b="b"/>
            <a:pathLst>
              <a:path w="4911404" h="5303358">
                <a:moveTo>
                  <a:pt x="0" y="0"/>
                </a:moveTo>
                <a:lnTo>
                  <a:pt x="4911405" y="0"/>
                </a:lnTo>
                <a:lnTo>
                  <a:pt x="4911405" y="5303358"/>
                </a:lnTo>
                <a:lnTo>
                  <a:pt x="0" y="53033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0" name="Freeform 10"/>
          <p:cNvSpPr/>
          <p:nvPr/>
        </p:nvSpPr>
        <p:spPr>
          <a:xfrm>
            <a:off x="416205" y="1916435"/>
            <a:ext cx="1119903" cy="786738"/>
          </a:xfrm>
          <a:custGeom>
            <a:avLst/>
            <a:gdLst/>
            <a:ahLst/>
            <a:cxnLst/>
            <a:rect l="l" t="t" r="r" b="b"/>
            <a:pathLst>
              <a:path w="900394" h="786738">
                <a:moveTo>
                  <a:pt x="0" y="0"/>
                </a:moveTo>
                <a:lnTo>
                  <a:pt x="900395" y="0"/>
                </a:lnTo>
                <a:lnTo>
                  <a:pt x="900395" y="786738"/>
                </a:lnTo>
                <a:lnTo>
                  <a:pt x="0" y="7867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1" name="TextBox 11"/>
          <p:cNvSpPr txBox="1"/>
          <p:nvPr/>
        </p:nvSpPr>
        <p:spPr>
          <a:xfrm>
            <a:off x="866404" y="337728"/>
            <a:ext cx="10406212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[전개-활동2 안내 -  유의사항]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60706" y="1905356"/>
            <a:ext cx="12864894" cy="7444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06"/>
              </a:lnSpc>
            </a:pPr>
            <a:r>
              <a:rPr lang="en-US" sz="444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생성형AI를 활용할 때 다음 사항을 유의해요.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917588" y="4557393"/>
            <a:ext cx="4452825" cy="2647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3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본인 및 친구 등</a:t>
            </a:r>
          </a:p>
          <a:p>
            <a:pPr algn="l">
              <a:lnSpc>
                <a:spcPts val="7149"/>
              </a:lnSpc>
            </a:pPr>
            <a:r>
              <a:rPr lang="en-US" sz="43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개인정보 언급을 </a:t>
            </a:r>
          </a:p>
          <a:p>
            <a:pPr algn="l">
              <a:lnSpc>
                <a:spcPts val="7149"/>
              </a:lnSpc>
            </a:pPr>
            <a:r>
              <a:rPr lang="en-US" sz="43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자제해요.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464639" y="4541385"/>
            <a:ext cx="4238701" cy="3226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06"/>
              </a:lnSpc>
            </a:pPr>
            <a:r>
              <a:rPr lang="en-US" sz="43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주인공의 태도, </a:t>
            </a:r>
          </a:p>
          <a:p>
            <a:pPr algn="l">
              <a:lnSpc>
                <a:spcPts val="6406"/>
              </a:lnSpc>
            </a:pPr>
            <a:r>
              <a:rPr lang="en-US" sz="43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말투, 배경, 결말 등 내용에는 정답이 없어요.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648720" y="4576443"/>
            <a:ext cx="4238701" cy="3226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06"/>
              </a:lnSpc>
            </a:pPr>
            <a:r>
              <a:rPr lang="en-US" sz="43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기존 이야기의 틀을 벗어날 수 있다는 점을 미리 안내해요.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800720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6" y="1796135"/>
            <a:ext cx="22613865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Freeform 7"/>
          <p:cNvSpPr/>
          <p:nvPr/>
        </p:nvSpPr>
        <p:spPr>
          <a:xfrm>
            <a:off x="1737919" y="2922248"/>
            <a:ext cx="7628748" cy="6421498"/>
          </a:xfrm>
          <a:custGeom>
            <a:avLst/>
            <a:gdLst/>
            <a:ahLst/>
            <a:cxnLst/>
            <a:rect l="l" t="t" r="r" b="b"/>
            <a:pathLst>
              <a:path w="5623669" h="6421498">
                <a:moveTo>
                  <a:pt x="0" y="0"/>
                </a:moveTo>
                <a:lnTo>
                  <a:pt x="5623669" y="0"/>
                </a:lnTo>
                <a:lnTo>
                  <a:pt x="5623669" y="6421498"/>
                </a:lnTo>
                <a:lnTo>
                  <a:pt x="0" y="64214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8" name="Freeform 8"/>
          <p:cNvSpPr/>
          <p:nvPr/>
        </p:nvSpPr>
        <p:spPr>
          <a:xfrm>
            <a:off x="9759512" y="2922248"/>
            <a:ext cx="8067233" cy="6421498"/>
          </a:xfrm>
          <a:custGeom>
            <a:avLst/>
            <a:gdLst/>
            <a:ahLst/>
            <a:cxnLst/>
            <a:rect l="l" t="t" r="r" b="b"/>
            <a:pathLst>
              <a:path w="5946906" h="6421498">
                <a:moveTo>
                  <a:pt x="0" y="0"/>
                </a:moveTo>
                <a:lnTo>
                  <a:pt x="5946906" y="0"/>
                </a:lnTo>
                <a:lnTo>
                  <a:pt x="5946906" y="6421498"/>
                </a:lnTo>
                <a:lnTo>
                  <a:pt x="0" y="64214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9" name="Freeform 9"/>
          <p:cNvSpPr/>
          <p:nvPr/>
        </p:nvSpPr>
        <p:spPr>
          <a:xfrm>
            <a:off x="416205" y="1916435"/>
            <a:ext cx="1044501" cy="786738"/>
          </a:xfrm>
          <a:custGeom>
            <a:avLst/>
            <a:gdLst/>
            <a:ahLst/>
            <a:cxnLst/>
            <a:rect l="l" t="t" r="r" b="b"/>
            <a:pathLst>
              <a:path w="900394" h="786738">
                <a:moveTo>
                  <a:pt x="0" y="0"/>
                </a:moveTo>
                <a:lnTo>
                  <a:pt x="900395" y="0"/>
                </a:lnTo>
                <a:lnTo>
                  <a:pt x="900395" y="786738"/>
                </a:lnTo>
                <a:lnTo>
                  <a:pt x="0" y="7867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0" name="TextBox 10"/>
          <p:cNvSpPr txBox="1"/>
          <p:nvPr/>
        </p:nvSpPr>
        <p:spPr>
          <a:xfrm>
            <a:off x="866404" y="337728"/>
            <a:ext cx="88109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[전개-활동3 검토/수정]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60706" y="1905356"/>
            <a:ext cx="10060669" cy="7400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06"/>
              </a:lnSpc>
            </a:pPr>
            <a:r>
              <a:rPr lang="en-US" sz="43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나만의 필체와 내용으로 바꿔요!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390533" y="4864892"/>
            <a:ext cx="6355219" cy="36575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3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더 재미있는 내용으로 바꿔보세요. 등장인물의 성격을 잘 드러나도록 대화를 수정하는 것도 하나의 방법입니다.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51063" y="4864916"/>
            <a:ext cx="6274598" cy="36575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760"/>
              </a:lnSpc>
            </a:pPr>
            <a:r>
              <a:rPr lang="en-US" sz="43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AI가 알려준 글을 그대로 쓰지 않아요. 베끼는 것은 창작이 아닙니다. 여러분만의 문체나 표현으로 나타내세요.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624862" y="3533699"/>
            <a:ext cx="1669940" cy="7444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06"/>
              </a:lnSpc>
            </a:pPr>
            <a:r>
              <a:rPr lang="en-US" sz="43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형식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182600" y="3549420"/>
            <a:ext cx="1669940" cy="7444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06"/>
              </a:lnSpc>
            </a:pPr>
            <a:r>
              <a:rPr lang="en-US" sz="43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내용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Freeform 7"/>
          <p:cNvSpPr/>
          <p:nvPr/>
        </p:nvSpPr>
        <p:spPr>
          <a:xfrm>
            <a:off x="866404" y="1896672"/>
            <a:ext cx="14295715" cy="8153097"/>
          </a:xfrm>
          <a:custGeom>
            <a:avLst/>
            <a:gdLst/>
            <a:ahLst/>
            <a:cxnLst/>
            <a:rect l="l" t="t" r="r" b="b"/>
            <a:pathLst>
              <a:path w="14295715" h="8153097">
                <a:moveTo>
                  <a:pt x="0" y="0"/>
                </a:moveTo>
                <a:lnTo>
                  <a:pt x="14295714" y="0"/>
                </a:lnTo>
                <a:lnTo>
                  <a:pt x="14295714" y="8153097"/>
                </a:lnTo>
                <a:lnTo>
                  <a:pt x="0" y="81530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8" name="TextBox 8"/>
          <p:cNvSpPr txBox="1"/>
          <p:nvPr/>
        </p:nvSpPr>
        <p:spPr>
          <a:xfrm>
            <a:off x="866404" y="337728"/>
            <a:ext cx="129257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[전개-활동3 검토/수정 후 제출하기]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2362886" y="9173433"/>
            <a:ext cx="2799232" cy="958073"/>
            <a:chOff x="0" y="0"/>
            <a:chExt cx="737246" cy="25233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37246" cy="252332"/>
            </a:xfrm>
            <a:custGeom>
              <a:avLst/>
              <a:gdLst/>
              <a:ahLst/>
              <a:cxnLst/>
              <a:rect l="l" t="t" r="r" b="b"/>
              <a:pathLst>
                <a:path w="737246" h="252332">
                  <a:moveTo>
                    <a:pt x="0" y="0"/>
                  </a:moveTo>
                  <a:lnTo>
                    <a:pt x="737246" y="0"/>
                  </a:lnTo>
                  <a:lnTo>
                    <a:pt x="737246" y="252332"/>
                  </a:lnTo>
                  <a:lnTo>
                    <a:pt x="0" y="25233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>
              <a:solidFill>
                <a:srgbClr val="F34538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737246" cy="2809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Freeform 7"/>
          <p:cNvSpPr/>
          <p:nvPr/>
        </p:nvSpPr>
        <p:spPr>
          <a:xfrm>
            <a:off x="808788" y="2417071"/>
            <a:ext cx="14593908" cy="7041561"/>
          </a:xfrm>
          <a:custGeom>
            <a:avLst/>
            <a:gdLst/>
            <a:ahLst/>
            <a:cxnLst/>
            <a:rect l="l" t="t" r="r" b="b"/>
            <a:pathLst>
              <a:path w="14593908" h="7041561">
                <a:moveTo>
                  <a:pt x="0" y="0"/>
                </a:moveTo>
                <a:lnTo>
                  <a:pt x="14593909" y="0"/>
                </a:lnTo>
                <a:lnTo>
                  <a:pt x="14593909" y="7041561"/>
                </a:lnTo>
                <a:lnTo>
                  <a:pt x="0" y="704156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8" name="TextBox 8"/>
          <p:cNvSpPr txBox="1"/>
          <p:nvPr/>
        </p:nvSpPr>
        <p:spPr>
          <a:xfrm>
            <a:off x="866404" y="337728"/>
            <a:ext cx="149831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[전개-활동3 교사 실시간 모니터링 가능]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66404" y="7678072"/>
            <a:ext cx="7852522" cy="1694299"/>
            <a:chOff x="0" y="0"/>
            <a:chExt cx="2068154" cy="44623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068154" cy="446235"/>
            </a:xfrm>
            <a:custGeom>
              <a:avLst/>
              <a:gdLst/>
              <a:ahLst/>
              <a:cxnLst/>
              <a:rect l="l" t="t" r="r" b="b"/>
              <a:pathLst>
                <a:path w="2068154" h="446235">
                  <a:moveTo>
                    <a:pt x="0" y="0"/>
                  </a:moveTo>
                  <a:lnTo>
                    <a:pt x="2068154" y="0"/>
                  </a:lnTo>
                  <a:lnTo>
                    <a:pt x="2068154" y="446235"/>
                  </a:lnTo>
                  <a:lnTo>
                    <a:pt x="0" y="44623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>
              <a:solidFill>
                <a:srgbClr val="F34538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2068154" cy="4748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Freeform 7"/>
          <p:cNvSpPr/>
          <p:nvPr/>
        </p:nvSpPr>
        <p:spPr>
          <a:xfrm>
            <a:off x="1766887" y="1973011"/>
            <a:ext cx="12130842" cy="8090637"/>
          </a:xfrm>
          <a:custGeom>
            <a:avLst/>
            <a:gdLst/>
            <a:ahLst/>
            <a:cxnLst/>
            <a:rect l="l" t="t" r="r" b="b"/>
            <a:pathLst>
              <a:path w="12130842" h="8090637">
                <a:moveTo>
                  <a:pt x="0" y="0"/>
                </a:moveTo>
                <a:lnTo>
                  <a:pt x="12130842" y="0"/>
                </a:lnTo>
                <a:lnTo>
                  <a:pt x="12130842" y="8090637"/>
                </a:lnTo>
                <a:lnTo>
                  <a:pt x="0" y="809063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8" name="TextBox 8"/>
          <p:cNvSpPr txBox="1"/>
          <p:nvPr/>
        </p:nvSpPr>
        <p:spPr>
          <a:xfrm>
            <a:off x="866404" y="337728"/>
            <a:ext cx="162785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[전개-활동3 교사 실시간 모니터링으로 피드백 가능]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5943600" y="1866900"/>
            <a:ext cx="4073776" cy="1051597"/>
            <a:chOff x="0" y="0"/>
            <a:chExt cx="1239732" cy="32400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239732" cy="324009"/>
            </a:xfrm>
            <a:custGeom>
              <a:avLst/>
              <a:gdLst/>
              <a:ahLst/>
              <a:cxnLst/>
              <a:rect l="l" t="t" r="r" b="b"/>
              <a:pathLst>
                <a:path w="1239732" h="324009">
                  <a:moveTo>
                    <a:pt x="0" y="0"/>
                  </a:moveTo>
                  <a:lnTo>
                    <a:pt x="1239732" y="0"/>
                  </a:lnTo>
                  <a:lnTo>
                    <a:pt x="1239732" y="324009"/>
                  </a:lnTo>
                  <a:lnTo>
                    <a:pt x="0" y="32400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>
              <a:solidFill>
                <a:srgbClr val="F34538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1239732" cy="3525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460558" y="5553075"/>
            <a:ext cx="518160" cy="303847"/>
            <a:chOff x="0" y="0"/>
            <a:chExt cx="690880" cy="405130"/>
          </a:xfrm>
        </p:grpSpPr>
        <p:sp>
          <p:nvSpPr>
            <p:cNvPr id="13" name="Freeform 13"/>
            <p:cNvSpPr/>
            <p:nvPr/>
          </p:nvSpPr>
          <p:spPr>
            <a:xfrm>
              <a:off x="50028" y="50263"/>
              <a:ext cx="590052" cy="305057"/>
            </a:xfrm>
            <a:custGeom>
              <a:avLst/>
              <a:gdLst/>
              <a:ahLst/>
              <a:cxnLst/>
              <a:rect l="l" t="t" r="r" b="b"/>
              <a:pathLst>
                <a:path w="590052" h="305057">
                  <a:moveTo>
                    <a:pt x="118882" y="108487"/>
                  </a:moveTo>
                  <a:cubicBezTo>
                    <a:pt x="224292" y="150397"/>
                    <a:pt x="375422" y="174527"/>
                    <a:pt x="398282" y="150397"/>
                  </a:cubicBezTo>
                  <a:cubicBezTo>
                    <a:pt x="409712" y="137697"/>
                    <a:pt x="388122" y="108487"/>
                    <a:pt x="391932" y="89437"/>
                  </a:cubicBezTo>
                  <a:cubicBezTo>
                    <a:pt x="394472" y="70387"/>
                    <a:pt x="405902" y="50067"/>
                    <a:pt x="416062" y="37367"/>
                  </a:cubicBezTo>
                  <a:cubicBezTo>
                    <a:pt x="426222" y="28477"/>
                    <a:pt x="437652" y="22127"/>
                    <a:pt x="450352" y="19587"/>
                  </a:cubicBezTo>
                  <a:cubicBezTo>
                    <a:pt x="465592" y="15777"/>
                    <a:pt x="492262" y="18317"/>
                    <a:pt x="507502" y="24667"/>
                  </a:cubicBezTo>
                  <a:cubicBezTo>
                    <a:pt x="518932" y="29747"/>
                    <a:pt x="529092" y="37367"/>
                    <a:pt x="536712" y="48797"/>
                  </a:cubicBezTo>
                  <a:cubicBezTo>
                    <a:pt x="545602" y="62767"/>
                    <a:pt x="559572" y="88167"/>
                    <a:pt x="550682" y="104677"/>
                  </a:cubicBezTo>
                  <a:cubicBezTo>
                    <a:pt x="539252" y="128807"/>
                    <a:pt x="471942" y="144047"/>
                    <a:pt x="416062" y="159287"/>
                  </a:cubicBezTo>
                  <a:cubicBezTo>
                    <a:pt x="330972" y="180877"/>
                    <a:pt x="146822" y="208817"/>
                    <a:pt x="83322" y="203737"/>
                  </a:cubicBezTo>
                  <a:cubicBezTo>
                    <a:pt x="57922" y="201197"/>
                    <a:pt x="43952" y="197387"/>
                    <a:pt x="29982" y="187227"/>
                  </a:cubicBezTo>
                  <a:cubicBezTo>
                    <a:pt x="16012" y="175797"/>
                    <a:pt x="4582" y="155477"/>
                    <a:pt x="772" y="138967"/>
                  </a:cubicBezTo>
                  <a:cubicBezTo>
                    <a:pt x="-1768" y="121187"/>
                    <a:pt x="2042" y="98327"/>
                    <a:pt x="10932" y="84357"/>
                  </a:cubicBezTo>
                  <a:cubicBezTo>
                    <a:pt x="21092" y="69117"/>
                    <a:pt x="31252" y="57687"/>
                    <a:pt x="55382" y="50067"/>
                  </a:cubicBezTo>
                  <a:cubicBezTo>
                    <a:pt x="125232" y="24667"/>
                    <a:pt x="431302" y="31017"/>
                    <a:pt x="506232" y="42447"/>
                  </a:cubicBezTo>
                  <a:cubicBezTo>
                    <a:pt x="531632" y="46257"/>
                    <a:pt x="543062" y="48797"/>
                    <a:pt x="557032" y="58957"/>
                  </a:cubicBezTo>
                  <a:cubicBezTo>
                    <a:pt x="569732" y="69117"/>
                    <a:pt x="583702" y="85627"/>
                    <a:pt x="586242" y="103407"/>
                  </a:cubicBezTo>
                  <a:cubicBezTo>
                    <a:pt x="591322" y="124997"/>
                    <a:pt x="582432" y="161827"/>
                    <a:pt x="569732" y="179607"/>
                  </a:cubicBezTo>
                  <a:cubicBezTo>
                    <a:pt x="559572" y="193577"/>
                    <a:pt x="541792" y="205007"/>
                    <a:pt x="524012" y="206277"/>
                  </a:cubicBezTo>
                  <a:cubicBezTo>
                    <a:pt x="502422" y="210087"/>
                    <a:pt x="465592" y="199927"/>
                    <a:pt x="449082" y="185957"/>
                  </a:cubicBezTo>
                  <a:cubicBezTo>
                    <a:pt x="435112" y="174527"/>
                    <a:pt x="426222" y="156747"/>
                    <a:pt x="424952" y="138967"/>
                  </a:cubicBezTo>
                  <a:cubicBezTo>
                    <a:pt x="422412" y="117377"/>
                    <a:pt x="432572" y="80547"/>
                    <a:pt x="449082" y="65307"/>
                  </a:cubicBezTo>
                  <a:cubicBezTo>
                    <a:pt x="465592" y="48797"/>
                    <a:pt x="502422" y="41177"/>
                    <a:pt x="524012" y="43717"/>
                  </a:cubicBezTo>
                  <a:cubicBezTo>
                    <a:pt x="541792" y="46257"/>
                    <a:pt x="559572" y="58957"/>
                    <a:pt x="569732" y="71657"/>
                  </a:cubicBezTo>
                  <a:cubicBezTo>
                    <a:pt x="581162" y="84357"/>
                    <a:pt x="588782" y="104677"/>
                    <a:pt x="590052" y="121187"/>
                  </a:cubicBezTo>
                  <a:cubicBezTo>
                    <a:pt x="590052" y="137697"/>
                    <a:pt x="586242" y="158017"/>
                    <a:pt x="574812" y="171987"/>
                  </a:cubicBezTo>
                  <a:cubicBezTo>
                    <a:pt x="562112" y="188497"/>
                    <a:pt x="540522" y="199927"/>
                    <a:pt x="506232" y="208817"/>
                  </a:cubicBezTo>
                  <a:cubicBezTo>
                    <a:pt x="424952" y="229137"/>
                    <a:pt x="140472" y="229137"/>
                    <a:pt x="64272" y="202467"/>
                  </a:cubicBezTo>
                  <a:cubicBezTo>
                    <a:pt x="33792" y="191037"/>
                    <a:pt x="16012" y="177067"/>
                    <a:pt x="7122" y="156747"/>
                  </a:cubicBezTo>
                  <a:cubicBezTo>
                    <a:pt x="-1768" y="137697"/>
                    <a:pt x="2042" y="102137"/>
                    <a:pt x="10932" y="84357"/>
                  </a:cubicBezTo>
                  <a:cubicBezTo>
                    <a:pt x="19822" y="67847"/>
                    <a:pt x="33792" y="57687"/>
                    <a:pt x="55382" y="50067"/>
                  </a:cubicBezTo>
                  <a:cubicBezTo>
                    <a:pt x="97292" y="32287"/>
                    <a:pt x="202702" y="41177"/>
                    <a:pt x="261122" y="31017"/>
                  </a:cubicBezTo>
                  <a:cubicBezTo>
                    <a:pt x="308112" y="23397"/>
                    <a:pt x="346212" y="3077"/>
                    <a:pt x="385582" y="537"/>
                  </a:cubicBezTo>
                  <a:cubicBezTo>
                    <a:pt x="418602" y="-733"/>
                    <a:pt x="477022" y="-733"/>
                    <a:pt x="480832" y="11967"/>
                  </a:cubicBezTo>
                  <a:cubicBezTo>
                    <a:pt x="484642" y="27207"/>
                    <a:pt x="394472" y="91977"/>
                    <a:pt x="391932" y="89437"/>
                  </a:cubicBezTo>
                  <a:cubicBezTo>
                    <a:pt x="388122" y="86897"/>
                    <a:pt x="416062" y="37367"/>
                    <a:pt x="432572" y="25937"/>
                  </a:cubicBezTo>
                  <a:cubicBezTo>
                    <a:pt x="444002" y="18317"/>
                    <a:pt x="455432" y="15777"/>
                    <a:pt x="469402" y="15777"/>
                  </a:cubicBezTo>
                  <a:cubicBezTo>
                    <a:pt x="485912" y="17047"/>
                    <a:pt x="510042" y="22127"/>
                    <a:pt x="522742" y="34827"/>
                  </a:cubicBezTo>
                  <a:cubicBezTo>
                    <a:pt x="537982" y="50067"/>
                    <a:pt x="551952" y="76737"/>
                    <a:pt x="550682" y="104677"/>
                  </a:cubicBezTo>
                  <a:cubicBezTo>
                    <a:pt x="550682" y="147857"/>
                    <a:pt x="520202" y="238027"/>
                    <a:pt x="482102" y="271047"/>
                  </a:cubicBezTo>
                  <a:cubicBezTo>
                    <a:pt x="449082" y="300257"/>
                    <a:pt x="398282" y="301527"/>
                    <a:pt x="346212" y="304067"/>
                  </a:cubicBezTo>
                  <a:cubicBezTo>
                    <a:pt x="277632" y="309147"/>
                    <a:pt x="162062" y="293907"/>
                    <a:pt x="106182" y="276127"/>
                  </a:cubicBezTo>
                  <a:cubicBezTo>
                    <a:pt x="73162" y="265967"/>
                    <a:pt x="49032" y="253267"/>
                    <a:pt x="32522" y="235487"/>
                  </a:cubicBezTo>
                  <a:cubicBezTo>
                    <a:pt x="18552" y="221517"/>
                    <a:pt x="8392" y="203737"/>
                    <a:pt x="5852" y="187227"/>
                  </a:cubicBezTo>
                  <a:cubicBezTo>
                    <a:pt x="4582" y="169447"/>
                    <a:pt x="9662" y="147857"/>
                    <a:pt x="19822" y="133887"/>
                  </a:cubicBezTo>
                  <a:cubicBezTo>
                    <a:pt x="28712" y="118647"/>
                    <a:pt x="47762" y="105947"/>
                    <a:pt x="64272" y="102137"/>
                  </a:cubicBezTo>
                  <a:cubicBezTo>
                    <a:pt x="80782" y="97057"/>
                    <a:pt x="118882" y="108487"/>
                    <a:pt x="118882" y="108487"/>
                  </a:cubicBezTo>
                </a:path>
              </a:pathLst>
            </a:custGeom>
            <a:solidFill>
              <a:srgbClr val="9390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814185" y="5477828"/>
            <a:ext cx="919162" cy="359092"/>
            <a:chOff x="0" y="0"/>
            <a:chExt cx="1225550" cy="478790"/>
          </a:xfrm>
        </p:grpSpPr>
        <p:sp>
          <p:nvSpPr>
            <p:cNvPr id="15" name="Freeform 15"/>
            <p:cNvSpPr/>
            <p:nvPr/>
          </p:nvSpPr>
          <p:spPr>
            <a:xfrm>
              <a:off x="50800" y="50494"/>
              <a:ext cx="1130219" cy="379249"/>
            </a:xfrm>
            <a:custGeom>
              <a:avLst/>
              <a:gdLst/>
              <a:ahLst/>
              <a:cxnLst/>
              <a:rect l="l" t="t" r="r" b="b"/>
              <a:pathLst>
                <a:path w="1130219" h="379249">
                  <a:moveTo>
                    <a:pt x="63500" y="156516"/>
                  </a:moveTo>
                  <a:cubicBezTo>
                    <a:pt x="1047750" y="152706"/>
                    <a:pt x="1103630" y="164136"/>
                    <a:pt x="1122680" y="194616"/>
                  </a:cubicBezTo>
                  <a:cubicBezTo>
                    <a:pt x="1137920" y="218746"/>
                    <a:pt x="1127760" y="264466"/>
                    <a:pt x="1112520" y="288596"/>
                  </a:cubicBezTo>
                  <a:cubicBezTo>
                    <a:pt x="1096010" y="313996"/>
                    <a:pt x="1054100" y="330506"/>
                    <a:pt x="1021080" y="343206"/>
                  </a:cubicBezTo>
                  <a:cubicBezTo>
                    <a:pt x="989330" y="354636"/>
                    <a:pt x="965200" y="354636"/>
                    <a:pt x="918210" y="359716"/>
                  </a:cubicBezTo>
                  <a:cubicBezTo>
                    <a:pt x="811530" y="369876"/>
                    <a:pt x="537210" y="377496"/>
                    <a:pt x="396240" y="377496"/>
                  </a:cubicBezTo>
                  <a:cubicBezTo>
                    <a:pt x="299720" y="376226"/>
                    <a:pt x="180340" y="387656"/>
                    <a:pt x="152400" y="364796"/>
                  </a:cubicBezTo>
                  <a:cubicBezTo>
                    <a:pt x="142240" y="357176"/>
                    <a:pt x="149860" y="340666"/>
                    <a:pt x="142240" y="334316"/>
                  </a:cubicBezTo>
                  <a:cubicBezTo>
                    <a:pt x="134620" y="326696"/>
                    <a:pt x="118110" y="331776"/>
                    <a:pt x="106680" y="325426"/>
                  </a:cubicBezTo>
                  <a:cubicBezTo>
                    <a:pt x="93980" y="317806"/>
                    <a:pt x="77470" y="300026"/>
                    <a:pt x="71120" y="284786"/>
                  </a:cubicBezTo>
                  <a:cubicBezTo>
                    <a:pt x="64770" y="269546"/>
                    <a:pt x="64770" y="246686"/>
                    <a:pt x="71120" y="230176"/>
                  </a:cubicBezTo>
                  <a:cubicBezTo>
                    <a:pt x="77470" y="214936"/>
                    <a:pt x="88900" y="202236"/>
                    <a:pt x="106680" y="190806"/>
                  </a:cubicBezTo>
                  <a:cubicBezTo>
                    <a:pt x="137160" y="169216"/>
                    <a:pt x="190500" y="148896"/>
                    <a:pt x="247650" y="136196"/>
                  </a:cubicBezTo>
                  <a:cubicBezTo>
                    <a:pt x="326390" y="119686"/>
                    <a:pt x="478790" y="152706"/>
                    <a:pt x="539750" y="122226"/>
                  </a:cubicBezTo>
                  <a:cubicBezTo>
                    <a:pt x="579120" y="103176"/>
                    <a:pt x="584200" y="56186"/>
                    <a:pt x="614680" y="35866"/>
                  </a:cubicBezTo>
                  <a:cubicBezTo>
                    <a:pt x="642620" y="15546"/>
                    <a:pt x="681990" y="306"/>
                    <a:pt x="712470" y="306"/>
                  </a:cubicBezTo>
                  <a:cubicBezTo>
                    <a:pt x="737870" y="306"/>
                    <a:pt x="768350" y="10466"/>
                    <a:pt x="783590" y="26976"/>
                  </a:cubicBezTo>
                  <a:cubicBezTo>
                    <a:pt x="798830" y="43486"/>
                    <a:pt x="807720" y="77776"/>
                    <a:pt x="802640" y="100636"/>
                  </a:cubicBezTo>
                  <a:cubicBezTo>
                    <a:pt x="797560" y="122226"/>
                    <a:pt x="779780" y="142546"/>
                    <a:pt x="753110" y="157786"/>
                  </a:cubicBezTo>
                  <a:cubicBezTo>
                    <a:pt x="704850" y="185726"/>
                    <a:pt x="568960" y="195886"/>
                    <a:pt x="506730" y="203506"/>
                  </a:cubicBezTo>
                  <a:cubicBezTo>
                    <a:pt x="471170" y="207316"/>
                    <a:pt x="455930" y="209856"/>
                    <a:pt x="419100" y="208586"/>
                  </a:cubicBezTo>
                  <a:cubicBezTo>
                    <a:pt x="355600" y="207316"/>
                    <a:pt x="214630" y="197156"/>
                    <a:pt x="162560" y="184456"/>
                  </a:cubicBezTo>
                  <a:cubicBezTo>
                    <a:pt x="139700" y="178106"/>
                    <a:pt x="127000" y="174296"/>
                    <a:pt x="114300" y="164136"/>
                  </a:cubicBezTo>
                  <a:cubicBezTo>
                    <a:pt x="101600" y="152706"/>
                    <a:pt x="91440" y="133656"/>
                    <a:pt x="88900" y="118416"/>
                  </a:cubicBezTo>
                  <a:cubicBezTo>
                    <a:pt x="85090" y="101906"/>
                    <a:pt x="87630" y="80316"/>
                    <a:pt x="95250" y="66346"/>
                  </a:cubicBezTo>
                  <a:cubicBezTo>
                    <a:pt x="102870" y="51106"/>
                    <a:pt x="115570" y="34596"/>
                    <a:pt x="132080" y="28246"/>
                  </a:cubicBezTo>
                  <a:cubicBezTo>
                    <a:pt x="152400" y="20626"/>
                    <a:pt x="189230" y="19356"/>
                    <a:pt x="209550" y="29516"/>
                  </a:cubicBezTo>
                  <a:cubicBezTo>
                    <a:pt x="228600" y="40946"/>
                    <a:pt x="248920" y="71426"/>
                    <a:pt x="251460" y="94286"/>
                  </a:cubicBezTo>
                  <a:cubicBezTo>
                    <a:pt x="252730" y="117146"/>
                    <a:pt x="236220" y="151436"/>
                    <a:pt x="220980" y="165406"/>
                  </a:cubicBezTo>
                  <a:cubicBezTo>
                    <a:pt x="208280" y="178106"/>
                    <a:pt x="189230" y="184456"/>
                    <a:pt x="171450" y="184456"/>
                  </a:cubicBezTo>
                  <a:cubicBezTo>
                    <a:pt x="151130" y="183186"/>
                    <a:pt x="116840" y="166676"/>
                    <a:pt x="102870" y="150166"/>
                  </a:cubicBezTo>
                  <a:cubicBezTo>
                    <a:pt x="91440" y="137466"/>
                    <a:pt x="86360" y="117146"/>
                    <a:pt x="86360" y="100636"/>
                  </a:cubicBezTo>
                  <a:cubicBezTo>
                    <a:pt x="87630" y="84126"/>
                    <a:pt x="93980" y="63806"/>
                    <a:pt x="104140" y="51106"/>
                  </a:cubicBezTo>
                  <a:cubicBezTo>
                    <a:pt x="115570" y="37136"/>
                    <a:pt x="127000" y="28246"/>
                    <a:pt x="148590" y="21896"/>
                  </a:cubicBezTo>
                  <a:cubicBezTo>
                    <a:pt x="199390" y="9196"/>
                    <a:pt x="320040" y="43486"/>
                    <a:pt x="414020" y="42216"/>
                  </a:cubicBezTo>
                  <a:cubicBezTo>
                    <a:pt x="519430" y="39676"/>
                    <a:pt x="689610" y="-17474"/>
                    <a:pt x="750570" y="5386"/>
                  </a:cubicBezTo>
                  <a:cubicBezTo>
                    <a:pt x="779780" y="15546"/>
                    <a:pt x="796290" y="39676"/>
                    <a:pt x="801370" y="61266"/>
                  </a:cubicBezTo>
                  <a:cubicBezTo>
                    <a:pt x="807720" y="82856"/>
                    <a:pt x="800100" y="118416"/>
                    <a:pt x="784860" y="134926"/>
                  </a:cubicBezTo>
                  <a:cubicBezTo>
                    <a:pt x="769620" y="152706"/>
                    <a:pt x="734060" y="148896"/>
                    <a:pt x="712470" y="164136"/>
                  </a:cubicBezTo>
                  <a:cubicBezTo>
                    <a:pt x="688340" y="180646"/>
                    <a:pt x="673100" y="213666"/>
                    <a:pt x="647700" y="232716"/>
                  </a:cubicBezTo>
                  <a:cubicBezTo>
                    <a:pt x="619760" y="253036"/>
                    <a:pt x="591820" y="269546"/>
                    <a:pt x="548640" y="280976"/>
                  </a:cubicBezTo>
                  <a:cubicBezTo>
                    <a:pt x="472440" y="298756"/>
                    <a:pt x="298450" y="269546"/>
                    <a:pt x="227330" y="287326"/>
                  </a:cubicBezTo>
                  <a:cubicBezTo>
                    <a:pt x="187960" y="298756"/>
                    <a:pt x="168910" y="334316"/>
                    <a:pt x="142240" y="334316"/>
                  </a:cubicBezTo>
                  <a:cubicBezTo>
                    <a:pt x="119380" y="334316"/>
                    <a:pt x="91440" y="317806"/>
                    <a:pt x="80010" y="301296"/>
                  </a:cubicBezTo>
                  <a:cubicBezTo>
                    <a:pt x="67310" y="283516"/>
                    <a:pt x="64770" y="250496"/>
                    <a:pt x="71120" y="230176"/>
                  </a:cubicBezTo>
                  <a:cubicBezTo>
                    <a:pt x="76200" y="213666"/>
                    <a:pt x="93980" y="198426"/>
                    <a:pt x="106680" y="190806"/>
                  </a:cubicBezTo>
                  <a:cubicBezTo>
                    <a:pt x="118110" y="183186"/>
                    <a:pt x="129540" y="178106"/>
                    <a:pt x="142240" y="181916"/>
                  </a:cubicBezTo>
                  <a:cubicBezTo>
                    <a:pt x="160020" y="186996"/>
                    <a:pt x="165100" y="223826"/>
                    <a:pt x="199390" y="236526"/>
                  </a:cubicBezTo>
                  <a:cubicBezTo>
                    <a:pt x="299720" y="277166"/>
                    <a:pt x="784860" y="198426"/>
                    <a:pt x="899160" y="225096"/>
                  </a:cubicBezTo>
                  <a:cubicBezTo>
                    <a:pt x="939800" y="233986"/>
                    <a:pt x="977900" y="253036"/>
                    <a:pt x="975360" y="263196"/>
                  </a:cubicBezTo>
                  <a:cubicBezTo>
                    <a:pt x="970280" y="287326"/>
                    <a:pt x="590550" y="263196"/>
                    <a:pt x="425450" y="269546"/>
                  </a:cubicBezTo>
                  <a:cubicBezTo>
                    <a:pt x="290830" y="274626"/>
                    <a:pt x="120650" y="307646"/>
                    <a:pt x="58420" y="293676"/>
                  </a:cubicBezTo>
                  <a:cubicBezTo>
                    <a:pt x="36830" y="288596"/>
                    <a:pt x="25400" y="282246"/>
                    <a:pt x="16510" y="269546"/>
                  </a:cubicBezTo>
                  <a:cubicBezTo>
                    <a:pt x="6350" y="258116"/>
                    <a:pt x="0" y="239066"/>
                    <a:pt x="0" y="223826"/>
                  </a:cubicBezTo>
                  <a:cubicBezTo>
                    <a:pt x="0" y="207316"/>
                    <a:pt x="8890" y="189536"/>
                    <a:pt x="19050" y="178106"/>
                  </a:cubicBezTo>
                  <a:cubicBezTo>
                    <a:pt x="29210" y="166676"/>
                    <a:pt x="63500" y="156516"/>
                    <a:pt x="63500" y="156516"/>
                  </a:cubicBezTo>
                </a:path>
              </a:pathLst>
            </a:custGeom>
            <a:solidFill>
              <a:srgbClr val="9390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144000" y="5511165"/>
            <a:ext cx="630555" cy="272415"/>
            <a:chOff x="0" y="0"/>
            <a:chExt cx="840740" cy="363220"/>
          </a:xfrm>
        </p:grpSpPr>
        <p:sp>
          <p:nvSpPr>
            <p:cNvPr id="17" name="Freeform 17"/>
            <p:cNvSpPr/>
            <p:nvPr/>
          </p:nvSpPr>
          <p:spPr>
            <a:xfrm>
              <a:off x="50800" y="49107"/>
              <a:ext cx="738064" cy="264266"/>
            </a:xfrm>
            <a:custGeom>
              <a:avLst/>
              <a:gdLst/>
              <a:ahLst/>
              <a:cxnLst/>
              <a:rect l="l" t="t" r="r" b="b"/>
              <a:pathLst>
                <a:path w="738064" h="264266">
                  <a:moveTo>
                    <a:pt x="0" y="133773"/>
                  </a:moveTo>
                  <a:cubicBezTo>
                    <a:pt x="80010" y="28363"/>
                    <a:pt x="144780" y="29633"/>
                    <a:pt x="182880" y="20743"/>
                  </a:cubicBezTo>
                  <a:cubicBezTo>
                    <a:pt x="212090" y="13123"/>
                    <a:pt x="234950" y="4233"/>
                    <a:pt x="260350" y="1693"/>
                  </a:cubicBezTo>
                  <a:cubicBezTo>
                    <a:pt x="287020" y="-2117"/>
                    <a:pt x="312420" y="1693"/>
                    <a:pt x="341630" y="1693"/>
                  </a:cubicBezTo>
                  <a:cubicBezTo>
                    <a:pt x="373380" y="2963"/>
                    <a:pt x="411480" y="2963"/>
                    <a:pt x="443230" y="4233"/>
                  </a:cubicBezTo>
                  <a:cubicBezTo>
                    <a:pt x="471170" y="4233"/>
                    <a:pt x="494030" y="4233"/>
                    <a:pt x="520700" y="5503"/>
                  </a:cubicBezTo>
                  <a:cubicBezTo>
                    <a:pt x="547370" y="6773"/>
                    <a:pt x="572770" y="5503"/>
                    <a:pt x="600710" y="11853"/>
                  </a:cubicBezTo>
                  <a:cubicBezTo>
                    <a:pt x="631190" y="19473"/>
                    <a:pt x="671830" y="29633"/>
                    <a:pt x="695960" y="52493"/>
                  </a:cubicBezTo>
                  <a:cubicBezTo>
                    <a:pt x="717550" y="74083"/>
                    <a:pt x="740410" y="110913"/>
                    <a:pt x="737870" y="142663"/>
                  </a:cubicBezTo>
                  <a:cubicBezTo>
                    <a:pt x="735330" y="178223"/>
                    <a:pt x="690880" y="236643"/>
                    <a:pt x="659130" y="255693"/>
                  </a:cubicBezTo>
                  <a:cubicBezTo>
                    <a:pt x="633730" y="269663"/>
                    <a:pt x="593090" y="262043"/>
                    <a:pt x="571500" y="263313"/>
                  </a:cubicBezTo>
                  <a:cubicBezTo>
                    <a:pt x="558800" y="263313"/>
                    <a:pt x="544830" y="262043"/>
                    <a:pt x="541020" y="262043"/>
                  </a:cubicBezTo>
                  <a:cubicBezTo>
                    <a:pt x="539750" y="262043"/>
                    <a:pt x="539750" y="262043"/>
                    <a:pt x="538480" y="262043"/>
                  </a:cubicBezTo>
                  <a:cubicBezTo>
                    <a:pt x="532130" y="263313"/>
                    <a:pt x="509270" y="262043"/>
                    <a:pt x="490220" y="262043"/>
                  </a:cubicBezTo>
                  <a:cubicBezTo>
                    <a:pt x="461010" y="262043"/>
                    <a:pt x="411480" y="262043"/>
                    <a:pt x="377190" y="262043"/>
                  </a:cubicBezTo>
                  <a:cubicBezTo>
                    <a:pt x="347980" y="262043"/>
                    <a:pt x="322580" y="262043"/>
                    <a:pt x="294640" y="262043"/>
                  </a:cubicBezTo>
                  <a:cubicBezTo>
                    <a:pt x="264160" y="262043"/>
                    <a:pt x="232410" y="262043"/>
                    <a:pt x="201930" y="260773"/>
                  </a:cubicBezTo>
                  <a:cubicBezTo>
                    <a:pt x="171450" y="260773"/>
                    <a:pt x="140970" y="263313"/>
                    <a:pt x="111760" y="256963"/>
                  </a:cubicBezTo>
                  <a:cubicBezTo>
                    <a:pt x="83820" y="249343"/>
                    <a:pt x="41910" y="231563"/>
                    <a:pt x="30480" y="220133"/>
                  </a:cubicBezTo>
                  <a:cubicBezTo>
                    <a:pt x="26670" y="215053"/>
                    <a:pt x="26670" y="207433"/>
                    <a:pt x="25400" y="204893"/>
                  </a:cubicBezTo>
                  <a:cubicBezTo>
                    <a:pt x="24130" y="203623"/>
                    <a:pt x="24130" y="203623"/>
                    <a:pt x="24130" y="202353"/>
                  </a:cubicBezTo>
                  <a:cubicBezTo>
                    <a:pt x="21590" y="199813"/>
                    <a:pt x="16510" y="192193"/>
                    <a:pt x="15240" y="185843"/>
                  </a:cubicBezTo>
                  <a:cubicBezTo>
                    <a:pt x="12700" y="180763"/>
                    <a:pt x="11430" y="171873"/>
                    <a:pt x="10160" y="168063"/>
                  </a:cubicBezTo>
                  <a:cubicBezTo>
                    <a:pt x="10160" y="165523"/>
                    <a:pt x="10160" y="165523"/>
                    <a:pt x="10160" y="162983"/>
                  </a:cubicBezTo>
                  <a:cubicBezTo>
                    <a:pt x="8890" y="157903"/>
                    <a:pt x="0" y="133773"/>
                    <a:pt x="0" y="133773"/>
                  </a:cubicBezTo>
                </a:path>
              </a:pathLst>
            </a:custGeom>
            <a:solidFill>
              <a:srgbClr val="9390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1311890" y="5495925"/>
            <a:ext cx="842010" cy="322897"/>
            <a:chOff x="0" y="0"/>
            <a:chExt cx="1122680" cy="430530"/>
          </a:xfrm>
        </p:grpSpPr>
        <p:sp>
          <p:nvSpPr>
            <p:cNvPr id="19" name="Freeform 19"/>
            <p:cNvSpPr/>
            <p:nvPr/>
          </p:nvSpPr>
          <p:spPr>
            <a:xfrm>
              <a:off x="50360" y="49177"/>
              <a:ext cx="1021608" cy="353331"/>
            </a:xfrm>
            <a:custGeom>
              <a:avLst/>
              <a:gdLst/>
              <a:ahLst/>
              <a:cxnLst/>
              <a:rect l="l" t="t" r="r" b="b"/>
              <a:pathLst>
                <a:path w="1021608" h="353331">
                  <a:moveTo>
                    <a:pt x="270950" y="178153"/>
                  </a:moveTo>
                  <a:cubicBezTo>
                    <a:pt x="889440" y="174343"/>
                    <a:pt x="844990" y="164183"/>
                    <a:pt x="809430" y="161643"/>
                  </a:cubicBezTo>
                  <a:cubicBezTo>
                    <a:pt x="730690" y="159103"/>
                    <a:pt x="557970" y="199743"/>
                    <a:pt x="439860" y="206093"/>
                  </a:cubicBezTo>
                  <a:cubicBezTo>
                    <a:pt x="329370" y="212443"/>
                    <a:pt x="160460" y="242923"/>
                    <a:pt x="119820" y="206093"/>
                  </a:cubicBezTo>
                  <a:cubicBezTo>
                    <a:pt x="98230" y="185773"/>
                    <a:pt x="95690" y="133703"/>
                    <a:pt x="109660" y="115923"/>
                  </a:cubicBezTo>
                  <a:cubicBezTo>
                    <a:pt x="126170" y="95603"/>
                    <a:pt x="194750" y="96873"/>
                    <a:pt x="225230" y="100683"/>
                  </a:cubicBezTo>
                  <a:cubicBezTo>
                    <a:pt x="244280" y="101953"/>
                    <a:pt x="259520" y="107033"/>
                    <a:pt x="272220" y="117193"/>
                  </a:cubicBezTo>
                  <a:cubicBezTo>
                    <a:pt x="283650" y="127353"/>
                    <a:pt x="296350" y="142593"/>
                    <a:pt x="298890" y="159103"/>
                  </a:cubicBezTo>
                  <a:cubicBezTo>
                    <a:pt x="302700" y="179423"/>
                    <a:pt x="296350" y="214983"/>
                    <a:pt x="281110" y="231493"/>
                  </a:cubicBezTo>
                  <a:cubicBezTo>
                    <a:pt x="267140" y="246733"/>
                    <a:pt x="232850" y="258163"/>
                    <a:pt x="212530" y="256893"/>
                  </a:cubicBezTo>
                  <a:cubicBezTo>
                    <a:pt x="196020" y="255623"/>
                    <a:pt x="178240" y="245463"/>
                    <a:pt x="168080" y="234033"/>
                  </a:cubicBezTo>
                  <a:cubicBezTo>
                    <a:pt x="156650" y="222603"/>
                    <a:pt x="147760" y="204823"/>
                    <a:pt x="145220" y="189583"/>
                  </a:cubicBezTo>
                  <a:cubicBezTo>
                    <a:pt x="142680" y="174343"/>
                    <a:pt x="146490" y="154023"/>
                    <a:pt x="154110" y="140053"/>
                  </a:cubicBezTo>
                  <a:cubicBezTo>
                    <a:pt x="161730" y="126083"/>
                    <a:pt x="175700" y="112113"/>
                    <a:pt x="192210" y="107033"/>
                  </a:cubicBezTo>
                  <a:cubicBezTo>
                    <a:pt x="211260" y="100683"/>
                    <a:pt x="246820" y="100683"/>
                    <a:pt x="264600" y="112113"/>
                  </a:cubicBezTo>
                  <a:cubicBezTo>
                    <a:pt x="283650" y="123543"/>
                    <a:pt x="298890" y="156563"/>
                    <a:pt x="301430" y="176883"/>
                  </a:cubicBezTo>
                  <a:cubicBezTo>
                    <a:pt x="302700" y="193393"/>
                    <a:pt x="296350" y="211173"/>
                    <a:pt x="286190" y="223873"/>
                  </a:cubicBezTo>
                  <a:cubicBezTo>
                    <a:pt x="277300" y="236573"/>
                    <a:pt x="264600" y="248003"/>
                    <a:pt x="245550" y="253083"/>
                  </a:cubicBezTo>
                  <a:cubicBezTo>
                    <a:pt x="215070" y="263243"/>
                    <a:pt x="149030" y="264513"/>
                    <a:pt x="107120" y="253083"/>
                  </a:cubicBezTo>
                  <a:cubicBezTo>
                    <a:pt x="67750" y="242923"/>
                    <a:pt x="5520" y="221333"/>
                    <a:pt x="440" y="192123"/>
                  </a:cubicBezTo>
                  <a:cubicBezTo>
                    <a:pt x="-5910" y="157833"/>
                    <a:pt x="57590" y="82903"/>
                    <a:pt x="117280" y="54963"/>
                  </a:cubicBezTo>
                  <a:cubicBezTo>
                    <a:pt x="207450" y="11783"/>
                    <a:pt x="420810" y="60043"/>
                    <a:pt x="533840" y="46073"/>
                  </a:cubicBezTo>
                  <a:cubicBezTo>
                    <a:pt x="613850" y="37183"/>
                    <a:pt x="671000" y="6703"/>
                    <a:pt x="734500" y="1623"/>
                  </a:cubicBezTo>
                  <a:cubicBezTo>
                    <a:pt x="792920" y="-2187"/>
                    <a:pt x="858960" y="353"/>
                    <a:pt x="900870" y="13053"/>
                  </a:cubicBezTo>
                  <a:cubicBezTo>
                    <a:pt x="930080" y="21943"/>
                    <a:pt x="950400" y="30833"/>
                    <a:pt x="969450" y="51153"/>
                  </a:cubicBezTo>
                  <a:cubicBezTo>
                    <a:pt x="993580" y="77823"/>
                    <a:pt x="1016440" y="136243"/>
                    <a:pt x="1020250" y="173073"/>
                  </a:cubicBezTo>
                  <a:cubicBezTo>
                    <a:pt x="1024060" y="203553"/>
                    <a:pt x="1020250" y="232763"/>
                    <a:pt x="1003740" y="256893"/>
                  </a:cubicBezTo>
                  <a:cubicBezTo>
                    <a:pt x="983420" y="287373"/>
                    <a:pt x="949130" y="314043"/>
                    <a:pt x="893250" y="330553"/>
                  </a:cubicBezTo>
                  <a:cubicBezTo>
                    <a:pt x="770060" y="366113"/>
                    <a:pt x="340800" y="355953"/>
                    <a:pt x="253170" y="328013"/>
                  </a:cubicBezTo>
                  <a:cubicBezTo>
                    <a:pt x="227770" y="320393"/>
                    <a:pt x="217610" y="311503"/>
                    <a:pt x="208720" y="297533"/>
                  </a:cubicBezTo>
                  <a:cubicBezTo>
                    <a:pt x="198560" y="283563"/>
                    <a:pt x="193480" y="261973"/>
                    <a:pt x="196020" y="245463"/>
                  </a:cubicBezTo>
                  <a:cubicBezTo>
                    <a:pt x="197290" y="228953"/>
                    <a:pt x="207450" y="208633"/>
                    <a:pt x="220150" y="197203"/>
                  </a:cubicBezTo>
                  <a:cubicBezTo>
                    <a:pt x="232850" y="185773"/>
                    <a:pt x="270950" y="178153"/>
                    <a:pt x="270950" y="178153"/>
                  </a:cubicBezTo>
                </a:path>
              </a:pathLst>
            </a:custGeom>
            <a:solidFill>
              <a:srgbClr val="9390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518582" y="7834312"/>
            <a:ext cx="746760" cy="284797"/>
            <a:chOff x="0" y="0"/>
            <a:chExt cx="995680" cy="379730"/>
          </a:xfrm>
        </p:grpSpPr>
        <p:sp>
          <p:nvSpPr>
            <p:cNvPr id="21" name="Freeform 21"/>
            <p:cNvSpPr/>
            <p:nvPr/>
          </p:nvSpPr>
          <p:spPr>
            <a:xfrm>
              <a:off x="50364" y="49763"/>
              <a:ext cx="894934" cy="280420"/>
            </a:xfrm>
            <a:custGeom>
              <a:avLst/>
              <a:gdLst/>
              <a:ahLst/>
              <a:cxnLst/>
              <a:rect l="l" t="t" r="r" b="b"/>
              <a:pathLst>
                <a:path w="894934" h="280420">
                  <a:moveTo>
                    <a:pt x="77906" y="114067"/>
                  </a:moveTo>
                  <a:cubicBezTo>
                    <a:pt x="483036" y="148357"/>
                    <a:pt x="665916" y="114067"/>
                    <a:pt x="726876" y="147087"/>
                  </a:cubicBezTo>
                  <a:cubicBezTo>
                    <a:pt x="756086" y="162327"/>
                    <a:pt x="782756" y="199157"/>
                    <a:pt x="773866" y="214397"/>
                  </a:cubicBezTo>
                  <a:cubicBezTo>
                    <a:pt x="759896" y="242337"/>
                    <a:pt x="543996" y="234717"/>
                    <a:pt x="471606" y="213127"/>
                  </a:cubicBezTo>
                  <a:cubicBezTo>
                    <a:pt x="425886" y="199157"/>
                    <a:pt x="401756" y="150897"/>
                    <a:pt x="367466" y="145817"/>
                  </a:cubicBezTo>
                  <a:cubicBezTo>
                    <a:pt x="340796" y="140737"/>
                    <a:pt x="316666" y="158517"/>
                    <a:pt x="287456" y="162327"/>
                  </a:cubicBezTo>
                  <a:cubicBezTo>
                    <a:pt x="253166" y="166137"/>
                    <a:pt x="198556" y="171217"/>
                    <a:pt x="170616" y="162327"/>
                  </a:cubicBezTo>
                  <a:cubicBezTo>
                    <a:pt x="151566" y="157247"/>
                    <a:pt x="138866" y="145817"/>
                    <a:pt x="128706" y="133117"/>
                  </a:cubicBezTo>
                  <a:cubicBezTo>
                    <a:pt x="119816" y="119147"/>
                    <a:pt x="112196" y="100097"/>
                    <a:pt x="113466" y="83587"/>
                  </a:cubicBezTo>
                  <a:cubicBezTo>
                    <a:pt x="116006" y="61997"/>
                    <a:pt x="135056" y="30247"/>
                    <a:pt x="151566" y="17547"/>
                  </a:cubicBezTo>
                  <a:cubicBezTo>
                    <a:pt x="165536" y="6117"/>
                    <a:pt x="185856" y="3577"/>
                    <a:pt x="201096" y="4847"/>
                  </a:cubicBezTo>
                  <a:cubicBezTo>
                    <a:pt x="217606" y="6117"/>
                    <a:pt x="236656" y="12467"/>
                    <a:pt x="249356" y="25167"/>
                  </a:cubicBezTo>
                  <a:cubicBezTo>
                    <a:pt x="263326" y="40407"/>
                    <a:pt x="278566" y="74697"/>
                    <a:pt x="274756" y="96287"/>
                  </a:cubicBezTo>
                  <a:cubicBezTo>
                    <a:pt x="272216" y="119147"/>
                    <a:pt x="250626" y="148357"/>
                    <a:pt x="230306" y="158517"/>
                  </a:cubicBezTo>
                  <a:cubicBezTo>
                    <a:pt x="209986" y="167407"/>
                    <a:pt x="174426" y="167407"/>
                    <a:pt x="155376" y="155977"/>
                  </a:cubicBezTo>
                  <a:cubicBezTo>
                    <a:pt x="135056" y="144547"/>
                    <a:pt x="116006" y="114067"/>
                    <a:pt x="113466" y="91207"/>
                  </a:cubicBezTo>
                  <a:cubicBezTo>
                    <a:pt x="112196" y="69617"/>
                    <a:pt x="128706" y="36597"/>
                    <a:pt x="143946" y="22627"/>
                  </a:cubicBezTo>
                  <a:cubicBezTo>
                    <a:pt x="156646" y="9927"/>
                    <a:pt x="173156" y="8657"/>
                    <a:pt x="192206" y="4847"/>
                  </a:cubicBezTo>
                  <a:cubicBezTo>
                    <a:pt x="222686" y="-1503"/>
                    <a:pt x="268406" y="-233"/>
                    <a:pt x="309046" y="1037"/>
                  </a:cubicBezTo>
                  <a:cubicBezTo>
                    <a:pt x="350956" y="1037"/>
                    <a:pt x="401756" y="-1503"/>
                    <a:pt x="438586" y="11197"/>
                  </a:cubicBezTo>
                  <a:cubicBezTo>
                    <a:pt x="469066" y="21357"/>
                    <a:pt x="480496" y="48027"/>
                    <a:pt x="516056" y="60727"/>
                  </a:cubicBezTo>
                  <a:cubicBezTo>
                    <a:pt x="580826" y="81047"/>
                    <a:pt x="740846" y="54377"/>
                    <a:pt x="805616" y="84857"/>
                  </a:cubicBezTo>
                  <a:cubicBezTo>
                    <a:pt x="848796" y="105177"/>
                    <a:pt x="889436" y="143277"/>
                    <a:pt x="894516" y="175027"/>
                  </a:cubicBezTo>
                  <a:cubicBezTo>
                    <a:pt x="898326" y="202967"/>
                    <a:pt x="875466" y="244877"/>
                    <a:pt x="850066" y="262657"/>
                  </a:cubicBezTo>
                  <a:cubicBezTo>
                    <a:pt x="822126" y="282977"/>
                    <a:pt x="784026" y="275357"/>
                    <a:pt x="726876" y="277897"/>
                  </a:cubicBezTo>
                  <a:cubicBezTo>
                    <a:pt x="593526" y="284247"/>
                    <a:pt x="154106" y="279167"/>
                    <a:pt x="63936" y="256307"/>
                  </a:cubicBezTo>
                  <a:cubicBezTo>
                    <a:pt x="38536" y="249957"/>
                    <a:pt x="28376" y="246147"/>
                    <a:pt x="18216" y="233447"/>
                  </a:cubicBezTo>
                  <a:cubicBezTo>
                    <a:pt x="6786" y="219477"/>
                    <a:pt x="-2104" y="187727"/>
                    <a:pt x="436" y="169947"/>
                  </a:cubicBezTo>
                  <a:cubicBezTo>
                    <a:pt x="4246" y="153437"/>
                    <a:pt x="15676" y="135657"/>
                    <a:pt x="29646" y="126767"/>
                  </a:cubicBezTo>
                  <a:cubicBezTo>
                    <a:pt x="42346" y="117877"/>
                    <a:pt x="77906" y="114067"/>
                    <a:pt x="77906" y="114067"/>
                  </a:cubicBezTo>
                </a:path>
              </a:pathLst>
            </a:custGeom>
            <a:solidFill>
              <a:srgbClr val="9390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192578" y="7768590"/>
            <a:ext cx="690562" cy="389572"/>
            <a:chOff x="0" y="0"/>
            <a:chExt cx="920750" cy="519430"/>
          </a:xfrm>
        </p:grpSpPr>
        <p:sp>
          <p:nvSpPr>
            <p:cNvPr id="23" name="Freeform 23"/>
            <p:cNvSpPr/>
            <p:nvPr/>
          </p:nvSpPr>
          <p:spPr>
            <a:xfrm>
              <a:off x="50146" y="48139"/>
              <a:ext cx="819103" cy="437919"/>
            </a:xfrm>
            <a:custGeom>
              <a:avLst/>
              <a:gdLst/>
              <a:ahLst/>
              <a:cxnLst/>
              <a:rect l="l" t="t" r="r" b="b"/>
              <a:pathLst>
                <a:path w="819103" h="437919">
                  <a:moveTo>
                    <a:pt x="71774" y="278251"/>
                  </a:moveTo>
                  <a:cubicBezTo>
                    <a:pt x="790594" y="289681"/>
                    <a:pt x="798214" y="299841"/>
                    <a:pt x="807104" y="310001"/>
                  </a:cubicBezTo>
                  <a:cubicBezTo>
                    <a:pt x="814724" y="320161"/>
                    <a:pt x="818534" y="330321"/>
                    <a:pt x="818534" y="341751"/>
                  </a:cubicBezTo>
                  <a:cubicBezTo>
                    <a:pt x="819804" y="355721"/>
                    <a:pt x="814724" y="377311"/>
                    <a:pt x="807104" y="390011"/>
                  </a:cubicBezTo>
                  <a:cubicBezTo>
                    <a:pt x="800754" y="398901"/>
                    <a:pt x="791864" y="406521"/>
                    <a:pt x="781704" y="411601"/>
                  </a:cubicBezTo>
                  <a:cubicBezTo>
                    <a:pt x="772814" y="416681"/>
                    <a:pt x="762654" y="419221"/>
                    <a:pt x="749954" y="419221"/>
                  </a:cubicBezTo>
                  <a:cubicBezTo>
                    <a:pt x="730904" y="419221"/>
                    <a:pt x="700424" y="411601"/>
                    <a:pt x="676294" y="398901"/>
                  </a:cubicBezTo>
                  <a:cubicBezTo>
                    <a:pt x="647084" y="382391"/>
                    <a:pt x="610254" y="358261"/>
                    <a:pt x="591204" y="321431"/>
                  </a:cubicBezTo>
                  <a:cubicBezTo>
                    <a:pt x="567074" y="273171"/>
                    <a:pt x="598824" y="132201"/>
                    <a:pt x="573424" y="119501"/>
                  </a:cubicBezTo>
                  <a:cubicBezTo>
                    <a:pt x="554374" y="110611"/>
                    <a:pt x="515004" y="167761"/>
                    <a:pt x="484524" y="176651"/>
                  </a:cubicBezTo>
                  <a:cubicBezTo>
                    <a:pt x="457854" y="185541"/>
                    <a:pt x="428644" y="171571"/>
                    <a:pt x="400704" y="179191"/>
                  </a:cubicBezTo>
                  <a:cubicBezTo>
                    <a:pt x="371494" y="185541"/>
                    <a:pt x="346094" y="212211"/>
                    <a:pt x="315614" y="221101"/>
                  </a:cubicBezTo>
                  <a:cubicBezTo>
                    <a:pt x="282594" y="229991"/>
                    <a:pt x="239414" y="240151"/>
                    <a:pt x="208934" y="231261"/>
                  </a:cubicBezTo>
                  <a:cubicBezTo>
                    <a:pt x="182264" y="222371"/>
                    <a:pt x="135274" y="188081"/>
                    <a:pt x="139084" y="176651"/>
                  </a:cubicBezTo>
                  <a:cubicBezTo>
                    <a:pt x="147974" y="152521"/>
                    <a:pt x="417214" y="160141"/>
                    <a:pt x="487064" y="176651"/>
                  </a:cubicBezTo>
                  <a:cubicBezTo>
                    <a:pt x="520084" y="183001"/>
                    <a:pt x="539134" y="195701"/>
                    <a:pt x="556914" y="208401"/>
                  </a:cubicBezTo>
                  <a:cubicBezTo>
                    <a:pt x="572154" y="219831"/>
                    <a:pt x="586124" y="232531"/>
                    <a:pt x="591204" y="247771"/>
                  </a:cubicBezTo>
                  <a:cubicBezTo>
                    <a:pt x="597554" y="266821"/>
                    <a:pt x="593744" y="299841"/>
                    <a:pt x="583584" y="316351"/>
                  </a:cubicBezTo>
                  <a:cubicBezTo>
                    <a:pt x="574694" y="331591"/>
                    <a:pt x="555644" y="343021"/>
                    <a:pt x="539134" y="346831"/>
                  </a:cubicBezTo>
                  <a:cubicBezTo>
                    <a:pt x="525164" y="350641"/>
                    <a:pt x="504844" y="349371"/>
                    <a:pt x="490874" y="341751"/>
                  </a:cubicBezTo>
                  <a:cubicBezTo>
                    <a:pt x="474364" y="331591"/>
                    <a:pt x="452774" y="306191"/>
                    <a:pt x="448964" y="285871"/>
                  </a:cubicBezTo>
                  <a:cubicBezTo>
                    <a:pt x="445154" y="265551"/>
                    <a:pt x="456584" y="235071"/>
                    <a:pt x="470554" y="221101"/>
                  </a:cubicBezTo>
                  <a:cubicBezTo>
                    <a:pt x="485794" y="205861"/>
                    <a:pt x="518814" y="199511"/>
                    <a:pt x="537864" y="202051"/>
                  </a:cubicBezTo>
                  <a:cubicBezTo>
                    <a:pt x="554374" y="204591"/>
                    <a:pt x="569614" y="214751"/>
                    <a:pt x="578504" y="226181"/>
                  </a:cubicBezTo>
                  <a:cubicBezTo>
                    <a:pt x="588664" y="237611"/>
                    <a:pt x="595014" y="255391"/>
                    <a:pt x="596284" y="270631"/>
                  </a:cubicBezTo>
                  <a:cubicBezTo>
                    <a:pt x="597554" y="285871"/>
                    <a:pt x="593744" y="303651"/>
                    <a:pt x="583584" y="316351"/>
                  </a:cubicBezTo>
                  <a:cubicBezTo>
                    <a:pt x="570884" y="331591"/>
                    <a:pt x="542944" y="348101"/>
                    <a:pt x="522624" y="348101"/>
                  </a:cubicBezTo>
                  <a:cubicBezTo>
                    <a:pt x="502304" y="348101"/>
                    <a:pt x="473094" y="330321"/>
                    <a:pt x="460394" y="316351"/>
                  </a:cubicBezTo>
                  <a:cubicBezTo>
                    <a:pt x="450234" y="303651"/>
                    <a:pt x="446424" y="285871"/>
                    <a:pt x="447694" y="270631"/>
                  </a:cubicBezTo>
                  <a:cubicBezTo>
                    <a:pt x="450234" y="251581"/>
                    <a:pt x="468014" y="222371"/>
                    <a:pt x="484524" y="210941"/>
                  </a:cubicBezTo>
                  <a:cubicBezTo>
                    <a:pt x="498494" y="200781"/>
                    <a:pt x="523894" y="198241"/>
                    <a:pt x="540404" y="202051"/>
                  </a:cubicBezTo>
                  <a:cubicBezTo>
                    <a:pt x="556914" y="205861"/>
                    <a:pt x="574694" y="218561"/>
                    <a:pt x="583584" y="232531"/>
                  </a:cubicBezTo>
                  <a:cubicBezTo>
                    <a:pt x="592474" y="246501"/>
                    <a:pt x="597554" y="266821"/>
                    <a:pt x="596284" y="283331"/>
                  </a:cubicBezTo>
                  <a:cubicBezTo>
                    <a:pt x="593744" y="299841"/>
                    <a:pt x="583584" y="318891"/>
                    <a:pt x="570884" y="330321"/>
                  </a:cubicBezTo>
                  <a:cubicBezTo>
                    <a:pt x="559454" y="340481"/>
                    <a:pt x="536594" y="350641"/>
                    <a:pt x="521354" y="348101"/>
                  </a:cubicBezTo>
                  <a:cubicBezTo>
                    <a:pt x="508654" y="346831"/>
                    <a:pt x="506114" y="330321"/>
                    <a:pt x="485794" y="323971"/>
                  </a:cubicBezTo>
                  <a:cubicBezTo>
                    <a:pt x="424834" y="304921"/>
                    <a:pt x="168294" y="356991"/>
                    <a:pt x="89554" y="327781"/>
                  </a:cubicBezTo>
                  <a:cubicBezTo>
                    <a:pt x="47644" y="312541"/>
                    <a:pt x="17164" y="287141"/>
                    <a:pt x="9544" y="255391"/>
                  </a:cubicBezTo>
                  <a:cubicBezTo>
                    <a:pt x="-616" y="218561"/>
                    <a:pt x="15894" y="152521"/>
                    <a:pt x="50184" y="118231"/>
                  </a:cubicBezTo>
                  <a:cubicBezTo>
                    <a:pt x="98444" y="69971"/>
                    <a:pt x="226714" y="58541"/>
                    <a:pt x="316884" y="38221"/>
                  </a:cubicBezTo>
                  <a:cubicBezTo>
                    <a:pt x="409594" y="19171"/>
                    <a:pt x="531514" y="-8769"/>
                    <a:pt x="598824" y="2661"/>
                  </a:cubicBezTo>
                  <a:cubicBezTo>
                    <a:pt x="639464" y="9011"/>
                    <a:pt x="672484" y="24251"/>
                    <a:pt x="692804" y="45841"/>
                  </a:cubicBezTo>
                  <a:cubicBezTo>
                    <a:pt x="711854" y="64891"/>
                    <a:pt x="720744" y="92831"/>
                    <a:pt x="725824" y="119501"/>
                  </a:cubicBezTo>
                  <a:cubicBezTo>
                    <a:pt x="730904" y="144901"/>
                    <a:pt x="720744" y="175381"/>
                    <a:pt x="724554" y="202051"/>
                  </a:cubicBezTo>
                  <a:cubicBezTo>
                    <a:pt x="728364" y="228721"/>
                    <a:pt x="734714" y="265551"/>
                    <a:pt x="749954" y="280791"/>
                  </a:cubicBezTo>
                  <a:cubicBezTo>
                    <a:pt x="761384" y="292221"/>
                    <a:pt x="784244" y="288411"/>
                    <a:pt x="795674" y="298571"/>
                  </a:cubicBezTo>
                  <a:cubicBezTo>
                    <a:pt x="807104" y="308731"/>
                    <a:pt x="817264" y="326511"/>
                    <a:pt x="818534" y="341751"/>
                  </a:cubicBezTo>
                  <a:cubicBezTo>
                    <a:pt x="821074" y="356991"/>
                    <a:pt x="814724" y="377311"/>
                    <a:pt x="807104" y="390011"/>
                  </a:cubicBezTo>
                  <a:cubicBezTo>
                    <a:pt x="800754" y="398901"/>
                    <a:pt x="798214" y="405251"/>
                    <a:pt x="781704" y="411601"/>
                  </a:cubicBezTo>
                  <a:cubicBezTo>
                    <a:pt x="708044" y="440811"/>
                    <a:pt x="146704" y="448431"/>
                    <a:pt x="53994" y="420491"/>
                  </a:cubicBezTo>
                  <a:cubicBezTo>
                    <a:pt x="29864" y="412871"/>
                    <a:pt x="20974" y="403981"/>
                    <a:pt x="12084" y="391281"/>
                  </a:cubicBezTo>
                  <a:cubicBezTo>
                    <a:pt x="3194" y="377311"/>
                    <a:pt x="-1886" y="356991"/>
                    <a:pt x="654" y="341751"/>
                  </a:cubicBezTo>
                  <a:cubicBezTo>
                    <a:pt x="1924" y="325241"/>
                    <a:pt x="12084" y="306191"/>
                    <a:pt x="23514" y="296031"/>
                  </a:cubicBezTo>
                  <a:cubicBezTo>
                    <a:pt x="36214" y="285871"/>
                    <a:pt x="71774" y="278251"/>
                    <a:pt x="71774" y="278251"/>
                  </a:cubicBezTo>
                </a:path>
              </a:pathLst>
            </a:custGeom>
            <a:solidFill>
              <a:srgbClr val="9390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6845618" y="7820025"/>
            <a:ext cx="630555" cy="320992"/>
            <a:chOff x="0" y="0"/>
            <a:chExt cx="840740" cy="427990"/>
          </a:xfrm>
        </p:grpSpPr>
        <p:sp>
          <p:nvSpPr>
            <p:cNvPr id="25" name="Freeform 25"/>
            <p:cNvSpPr/>
            <p:nvPr/>
          </p:nvSpPr>
          <p:spPr>
            <a:xfrm>
              <a:off x="50607" y="44823"/>
              <a:ext cx="748223" cy="333726"/>
            </a:xfrm>
            <a:custGeom>
              <a:avLst/>
              <a:gdLst/>
              <a:ahLst/>
              <a:cxnLst/>
              <a:rect l="l" t="t" r="r" b="b"/>
              <a:pathLst>
                <a:path w="748223" h="333726">
                  <a:moveTo>
                    <a:pt x="76393" y="160917"/>
                  </a:moveTo>
                  <a:cubicBezTo>
                    <a:pt x="489143" y="169807"/>
                    <a:pt x="622493" y="193937"/>
                    <a:pt x="623763" y="190127"/>
                  </a:cubicBezTo>
                  <a:cubicBezTo>
                    <a:pt x="623763" y="187587"/>
                    <a:pt x="574233" y="172347"/>
                    <a:pt x="532323" y="167267"/>
                  </a:cubicBezTo>
                  <a:cubicBezTo>
                    <a:pt x="442153" y="154567"/>
                    <a:pt x="167833" y="182507"/>
                    <a:pt x="101793" y="159647"/>
                  </a:cubicBezTo>
                  <a:cubicBezTo>
                    <a:pt x="80203" y="152027"/>
                    <a:pt x="70043" y="144407"/>
                    <a:pt x="62423" y="129167"/>
                  </a:cubicBezTo>
                  <a:cubicBezTo>
                    <a:pt x="52263" y="111387"/>
                    <a:pt x="48453" y="75827"/>
                    <a:pt x="53533" y="55507"/>
                  </a:cubicBezTo>
                  <a:cubicBezTo>
                    <a:pt x="58613" y="40267"/>
                    <a:pt x="72583" y="26297"/>
                    <a:pt x="86553" y="17407"/>
                  </a:cubicBezTo>
                  <a:cubicBezTo>
                    <a:pt x="100523" y="9787"/>
                    <a:pt x="119573" y="3437"/>
                    <a:pt x="136083" y="7247"/>
                  </a:cubicBezTo>
                  <a:cubicBezTo>
                    <a:pt x="156403" y="11057"/>
                    <a:pt x="186883" y="31377"/>
                    <a:pt x="197043" y="47887"/>
                  </a:cubicBezTo>
                  <a:cubicBezTo>
                    <a:pt x="205933" y="63127"/>
                    <a:pt x="208473" y="82177"/>
                    <a:pt x="205933" y="98687"/>
                  </a:cubicBezTo>
                  <a:cubicBezTo>
                    <a:pt x="203393" y="113927"/>
                    <a:pt x="194503" y="131707"/>
                    <a:pt x="181803" y="143137"/>
                  </a:cubicBezTo>
                  <a:cubicBezTo>
                    <a:pt x="165293" y="155837"/>
                    <a:pt x="132273" y="167267"/>
                    <a:pt x="110683" y="162187"/>
                  </a:cubicBezTo>
                  <a:cubicBezTo>
                    <a:pt x="89093" y="157107"/>
                    <a:pt x="63693" y="132977"/>
                    <a:pt x="53533" y="113927"/>
                  </a:cubicBezTo>
                  <a:cubicBezTo>
                    <a:pt x="45913" y="98687"/>
                    <a:pt x="47183" y="79637"/>
                    <a:pt x="50993" y="64397"/>
                  </a:cubicBezTo>
                  <a:cubicBezTo>
                    <a:pt x="56073" y="49157"/>
                    <a:pt x="67503" y="31377"/>
                    <a:pt x="80203" y="22487"/>
                  </a:cubicBezTo>
                  <a:cubicBezTo>
                    <a:pt x="92903" y="12327"/>
                    <a:pt x="103063" y="9787"/>
                    <a:pt x="127193" y="5977"/>
                  </a:cubicBezTo>
                  <a:cubicBezTo>
                    <a:pt x="195773" y="-4183"/>
                    <a:pt x="429453" y="-373"/>
                    <a:pt x="525973" y="9787"/>
                  </a:cubicBezTo>
                  <a:cubicBezTo>
                    <a:pt x="581853" y="14867"/>
                    <a:pt x="621223" y="18677"/>
                    <a:pt x="658053" y="35187"/>
                  </a:cubicBezTo>
                  <a:cubicBezTo>
                    <a:pt x="689803" y="50427"/>
                    <a:pt x="724093" y="70747"/>
                    <a:pt x="738063" y="99957"/>
                  </a:cubicBezTo>
                  <a:cubicBezTo>
                    <a:pt x="752033" y="129167"/>
                    <a:pt x="750763" y="179967"/>
                    <a:pt x="739333" y="210447"/>
                  </a:cubicBezTo>
                  <a:cubicBezTo>
                    <a:pt x="729173" y="239657"/>
                    <a:pt x="706313" y="262517"/>
                    <a:pt x="680913" y="282837"/>
                  </a:cubicBezTo>
                  <a:cubicBezTo>
                    <a:pt x="654243" y="304427"/>
                    <a:pt x="619953" y="326017"/>
                    <a:pt x="580583" y="332367"/>
                  </a:cubicBezTo>
                  <a:cubicBezTo>
                    <a:pt x="532323" y="339987"/>
                    <a:pt x="477713" y="313317"/>
                    <a:pt x="410403" y="308237"/>
                  </a:cubicBezTo>
                  <a:cubicBezTo>
                    <a:pt x="313883" y="301887"/>
                    <a:pt x="118303" y="328557"/>
                    <a:pt x="57343" y="310777"/>
                  </a:cubicBezTo>
                  <a:cubicBezTo>
                    <a:pt x="34483" y="303157"/>
                    <a:pt x="23053" y="292997"/>
                    <a:pt x="12893" y="279027"/>
                  </a:cubicBezTo>
                  <a:cubicBezTo>
                    <a:pt x="4003" y="266327"/>
                    <a:pt x="-1077" y="243467"/>
                    <a:pt x="193" y="226957"/>
                  </a:cubicBezTo>
                  <a:cubicBezTo>
                    <a:pt x="2733" y="210447"/>
                    <a:pt x="12893" y="191397"/>
                    <a:pt x="25593" y="179967"/>
                  </a:cubicBezTo>
                  <a:cubicBezTo>
                    <a:pt x="38293" y="168537"/>
                    <a:pt x="76393" y="160917"/>
                    <a:pt x="76393" y="160917"/>
                  </a:cubicBezTo>
                </a:path>
              </a:pathLst>
            </a:custGeom>
            <a:solidFill>
              <a:srgbClr val="9390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484370" y="7860030"/>
            <a:ext cx="770572" cy="397192"/>
            <a:chOff x="0" y="0"/>
            <a:chExt cx="1027430" cy="529590"/>
          </a:xfrm>
        </p:grpSpPr>
        <p:sp>
          <p:nvSpPr>
            <p:cNvPr id="27" name="Freeform 27"/>
            <p:cNvSpPr/>
            <p:nvPr/>
          </p:nvSpPr>
          <p:spPr>
            <a:xfrm>
              <a:off x="50800" y="47072"/>
              <a:ext cx="924842" cy="430925"/>
            </a:xfrm>
            <a:custGeom>
              <a:avLst/>
              <a:gdLst/>
              <a:ahLst/>
              <a:cxnLst/>
              <a:rect l="l" t="t" r="r" b="b"/>
              <a:pathLst>
                <a:path w="924842" h="430925">
                  <a:moveTo>
                    <a:pt x="0" y="313608"/>
                  </a:moveTo>
                  <a:cubicBezTo>
                    <a:pt x="0" y="289478"/>
                    <a:pt x="1270" y="283128"/>
                    <a:pt x="3810" y="278048"/>
                  </a:cubicBezTo>
                  <a:cubicBezTo>
                    <a:pt x="6350" y="271698"/>
                    <a:pt x="8890" y="266618"/>
                    <a:pt x="12700" y="261538"/>
                  </a:cubicBezTo>
                  <a:cubicBezTo>
                    <a:pt x="15240" y="256458"/>
                    <a:pt x="20320" y="251378"/>
                    <a:pt x="24130" y="247568"/>
                  </a:cubicBezTo>
                  <a:cubicBezTo>
                    <a:pt x="29210" y="243758"/>
                    <a:pt x="34290" y="239948"/>
                    <a:pt x="39370" y="237408"/>
                  </a:cubicBezTo>
                  <a:cubicBezTo>
                    <a:pt x="45720" y="234868"/>
                    <a:pt x="50800" y="232328"/>
                    <a:pt x="57150" y="231058"/>
                  </a:cubicBezTo>
                  <a:cubicBezTo>
                    <a:pt x="62230" y="229788"/>
                    <a:pt x="72390" y="228518"/>
                    <a:pt x="74930" y="228518"/>
                  </a:cubicBezTo>
                  <a:cubicBezTo>
                    <a:pt x="76200" y="228518"/>
                    <a:pt x="76200" y="228518"/>
                    <a:pt x="76200" y="228518"/>
                  </a:cubicBezTo>
                  <a:cubicBezTo>
                    <a:pt x="77470" y="227248"/>
                    <a:pt x="71120" y="218358"/>
                    <a:pt x="68580" y="209468"/>
                  </a:cubicBezTo>
                  <a:cubicBezTo>
                    <a:pt x="66040" y="189148"/>
                    <a:pt x="63500" y="145968"/>
                    <a:pt x="74930" y="115488"/>
                  </a:cubicBezTo>
                  <a:cubicBezTo>
                    <a:pt x="87630" y="78658"/>
                    <a:pt x="120650" y="26588"/>
                    <a:pt x="152400" y="8808"/>
                  </a:cubicBezTo>
                  <a:cubicBezTo>
                    <a:pt x="181610" y="-6432"/>
                    <a:pt x="218440" y="2458"/>
                    <a:pt x="254000" y="3728"/>
                  </a:cubicBezTo>
                  <a:cubicBezTo>
                    <a:pt x="295910" y="6268"/>
                    <a:pt x="349250" y="22778"/>
                    <a:pt x="388620" y="25318"/>
                  </a:cubicBezTo>
                  <a:cubicBezTo>
                    <a:pt x="420370" y="27858"/>
                    <a:pt x="441960" y="24048"/>
                    <a:pt x="472440" y="24048"/>
                  </a:cubicBezTo>
                  <a:cubicBezTo>
                    <a:pt x="508000" y="24048"/>
                    <a:pt x="549910" y="24048"/>
                    <a:pt x="586740" y="24048"/>
                  </a:cubicBezTo>
                  <a:cubicBezTo>
                    <a:pt x="621030" y="24048"/>
                    <a:pt x="655320" y="25318"/>
                    <a:pt x="687070" y="25318"/>
                  </a:cubicBezTo>
                  <a:cubicBezTo>
                    <a:pt x="716280" y="26588"/>
                    <a:pt x="742950" y="20238"/>
                    <a:pt x="773430" y="26588"/>
                  </a:cubicBezTo>
                  <a:cubicBezTo>
                    <a:pt x="811530" y="35478"/>
                    <a:pt x="871220" y="50718"/>
                    <a:pt x="895350" y="77388"/>
                  </a:cubicBezTo>
                  <a:cubicBezTo>
                    <a:pt x="916940" y="100248"/>
                    <a:pt x="923290" y="137078"/>
                    <a:pt x="924560" y="168828"/>
                  </a:cubicBezTo>
                  <a:cubicBezTo>
                    <a:pt x="927100" y="203118"/>
                    <a:pt x="911860" y="245028"/>
                    <a:pt x="902970" y="279318"/>
                  </a:cubicBezTo>
                  <a:cubicBezTo>
                    <a:pt x="895350" y="309798"/>
                    <a:pt x="895350" y="342818"/>
                    <a:pt x="877570" y="365678"/>
                  </a:cubicBezTo>
                  <a:cubicBezTo>
                    <a:pt x="858520" y="388538"/>
                    <a:pt x="822960" y="403778"/>
                    <a:pt x="792480" y="413938"/>
                  </a:cubicBezTo>
                  <a:cubicBezTo>
                    <a:pt x="762000" y="425368"/>
                    <a:pt x="723900" y="429178"/>
                    <a:pt x="693420" y="430448"/>
                  </a:cubicBezTo>
                  <a:cubicBezTo>
                    <a:pt x="665480" y="431718"/>
                    <a:pt x="643890" y="430448"/>
                    <a:pt x="617220" y="426638"/>
                  </a:cubicBezTo>
                  <a:cubicBezTo>
                    <a:pt x="584200" y="422828"/>
                    <a:pt x="546100" y="412668"/>
                    <a:pt x="511810" y="405048"/>
                  </a:cubicBezTo>
                  <a:cubicBezTo>
                    <a:pt x="480060" y="397428"/>
                    <a:pt x="450850" y="383458"/>
                    <a:pt x="419100" y="378378"/>
                  </a:cubicBezTo>
                  <a:cubicBezTo>
                    <a:pt x="383540" y="373298"/>
                    <a:pt x="342900" y="377108"/>
                    <a:pt x="308610" y="377108"/>
                  </a:cubicBezTo>
                  <a:cubicBezTo>
                    <a:pt x="276860" y="377108"/>
                    <a:pt x="252730" y="375838"/>
                    <a:pt x="219710" y="377108"/>
                  </a:cubicBezTo>
                  <a:cubicBezTo>
                    <a:pt x="177800" y="377108"/>
                    <a:pt x="100330" y="382188"/>
                    <a:pt x="74930" y="380918"/>
                  </a:cubicBezTo>
                  <a:cubicBezTo>
                    <a:pt x="66040" y="380918"/>
                    <a:pt x="62230" y="380918"/>
                    <a:pt x="57150" y="378378"/>
                  </a:cubicBezTo>
                  <a:cubicBezTo>
                    <a:pt x="50800" y="377108"/>
                    <a:pt x="45720" y="374568"/>
                    <a:pt x="39370" y="372028"/>
                  </a:cubicBezTo>
                  <a:cubicBezTo>
                    <a:pt x="34290" y="369488"/>
                    <a:pt x="29210" y="365678"/>
                    <a:pt x="24130" y="361868"/>
                  </a:cubicBezTo>
                  <a:cubicBezTo>
                    <a:pt x="20320" y="358058"/>
                    <a:pt x="15240" y="352978"/>
                    <a:pt x="12700" y="347898"/>
                  </a:cubicBezTo>
                  <a:cubicBezTo>
                    <a:pt x="8890" y="342818"/>
                    <a:pt x="6350" y="337738"/>
                    <a:pt x="3810" y="331388"/>
                  </a:cubicBezTo>
                  <a:cubicBezTo>
                    <a:pt x="1270" y="326308"/>
                    <a:pt x="0" y="313608"/>
                    <a:pt x="0" y="313608"/>
                  </a:cubicBezTo>
                  <a:moveTo>
                    <a:pt x="774700" y="261538"/>
                  </a:moveTo>
                  <a:cubicBezTo>
                    <a:pt x="775970" y="260268"/>
                    <a:pt x="775970" y="260268"/>
                    <a:pt x="775970" y="260268"/>
                  </a:cubicBezTo>
                  <a:cubicBezTo>
                    <a:pt x="775970" y="260268"/>
                    <a:pt x="774700" y="261538"/>
                    <a:pt x="774700" y="261538"/>
                  </a:cubicBezTo>
                </a:path>
              </a:pathLst>
            </a:custGeom>
            <a:solidFill>
              <a:srgbClr val="9390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2141220" y="7803832"/>
            <a:ext cx="595312" cy="338138"/>
            <a:chOff x="0" y="0"/>
            <a:chExt cx="793750" cy="450850"/>
          </a:xfrm>
        </p:grpSpPr>
        <p:sp>
          <p:nvSpPr>
            <p:cNvPr id="29" name="Freeform 29"/>
            <p:cNvSpPr/>
            <p:nvPr/>
          </p:nvSpPr>
          <p:spPr>
            <a:xfrm>
              <a:off x="50236" y="49128"/>
              <a:ext cx="694817" cy="363886"/>
            </a:xfrm>
            <a:custGeom>
              <a:avLst/>
              <a:gdLst/>
              <a:ahLst/>
              <a:cxnLst/>
              <a:rect l="l" t="t" r="r" b="b"/>
              <a:pathLst>
                <a:path w="694817" h="363886">
                  <a:moveTo>
                    <a:pt x="75494" y="202332"/>
                  </a:moveTo>
                  <a:cubicBezTo>
                    <a:pt x="526344" y="188362"/>
                    <a:pt x="550474" y="133752"/>
                    <a:pt x="544124" y="127402"/>
                  </a:cubicBezTo>
                  <a:cubicBezTo>
                    <a:pt x="537774" y="119782"/>
                    <a:pt x="476814" y="168042"/>
                    <a:pt x="441254" y="176932"/>
                  </a:cubicBezTo>
                  <a:cubicBezTo>
                    <a:pt x="408234" y="185822"/>
                    <a:pt x="373944" y="175662"/>
                    <a:pt x="337114" y="179472"/>
                  </a:cubicBezTo>
                  <a:cubicBezTo>
                    <a:pt x="295204" y="184552"/>
                    <a:pt x="240594" y="212492"/>
                    <a:pt x="205034" y="207412"/>
                  </a:cubicBezTo>
                  <a:cubicBezTo>
                    <a:pt x="178364" y="203602"/>
                    <a:pt x="151694" y="189632"/>
                    <a:pt x="140264" y="171852"/>
                  </a:cubicBezTo>
                  <a:cubicBezTo>
                    <a:pt x="127564" y="154072"/>
                    <a:pt x="126294" y="118512"/>
                    <a:pt x="132644" y="98192"/>
                  </a:cubicBezTo>
                  <a:cubicBezTo>
                    <a:pt x="138994" y="81682"/>
                    <a:pt x="154234" y="66442"/>
                    <a:pt x="170744" y="57552"/>
                  </a:cubicBezTo>
                  <a:cubicBezTo>
                    <a:pt x="191064" y="47392"/>
                    <a:pt x="225354" y="46122"/>
                    <a:pt x="248214" y="47392"/>
                  </a:cubicBezTo>
                  <a:cubicBezTo>
                    <a:pt x="265994" y="48662"/>
                    <a:pt x="283774" y="52472"/>
                    <a:pt x="296474" y="61362"/>
                  </a:cubicBezTo>
                  <a:cubicBezTo>
                    <a:pt x="309174" y="71522"/>
                    <a:pt x="321874" y="88032"/>
                    <a:pt x="325684" y="103272"/>
                  </a:cubicBezTo>
                  <a:cubicBezTo>
                    <a:pt x="330764" y="118512"/>
                    <a:pt x="332034" y="137562"/>
                    <a:pt x="325684" y="154072"/>
                  </a:cubicBezTo>
                  <a:cubicBezTo>
                    <a:pt x="316794" y="171852"/>
                    <a:pt x="290124" y="197252"/>
                    <a:pt x="269804" y="203602"/>
                  </a:cubicBezTo>
                  <a:cubicBezTo>
                    <a:pt x="254564" y="208682"/>
                    <a:pt x="234244" y="206142"/>
                    <a:pt x="220274" y="199792"/>
                  </a:cubicBezTo>
                  <a:cubicBezTo>
                    <a:pt x="205034" y="193442"/>
                    <a:pt x="188524" y="182012"/>
                    <a:pt x="182174" y="166772"/>
                  </a:cubicBezTo>
                  <a:cubicBezTo>
                    <a:pt x="173284" y="147722"/>
                    <a:pt x="169474" y="112162"/>
                    <a:pt x="179634" y="91842"/>
                  </a:cubicBezTo>
                  <a:cubicBezTo>
                    <a:pt x="188524" y="72792"/>
                    <a:pt x="217734" y="51202"/>
                    <a:pt x="239324" y="48662"/>
                  </a:cubicBezTo>
                  <a:cubicBezTo>
                    <a:pt x="260914" y="44852"/>
                    <a:pt x="293934" y="58822"/>
                    <a:pt x="309174" y="72792"/>
                  </a:cubicBezTo>
                  <a:cubicBezTo>
                    <a:pt x="321874" y="85492"/>
                    <a:pt x="328224" y="103272"/>
                    <a:pt x="329494" y="119782"/>
                  </a:cubicBezTo>
                  <a:cubicBezTo>
                    <a:pt x="330764" y="135022"/>
                    <a:pt x="325684" y="155342"/>
                    <a:pt x="318064" y="169312"/>
                  </a:cubicBezTo>
                  <a:cubicBezTo>
                    <a:pt x="309174" y="182012"/>
                    <a:pt x="295204" y="194712"/>
                    <a:pt x="278694" y="201062"/>
                  </a:cubicBezTo>
                  <a:cubicBezTo>
                    <a:pt x="258374" y="208682"/>
                    <a:pt x="226624" y="211222"/>
                    <a:pt x="205034" y="207412"/>
                  </a:cubicBezTo>
                  <a:cubicBezTo>
                    <a:pt x="184714" y="204872"/>
                    <a:pt x="165664" y="198522"/>
                    <a:pt x="152964" y="185822"/>
                  </a:cubicBezTo>
                  <a:cubicBezTo>
                    <a:pt x="138994" y="174392"/>
                    <a:pt x="130104" y="151532"/>
                    <a:pt x="127564" y="136292"/>
                  </a:cubicBezTo>
                  <a:cubicBezTo>
                    <a:pt x="125024" y="122322"/>
                    <a:pt x="127564" y="110892"/>
                    <a:pt x="132644" y="98192"/>
                  </a:cubicBezTo>
                  <a:cubicBezTo>
                    <a:pt x="140264" y="84222"/>
                    <a:pt x="151694" y="67712"/>
                    <a:pt x="170744" y="57552"/>
                  </a:cubicBezTo>
                  <a:cubicBezTo>
                    <a:pt x="205034" y="38502"/>
                    <a:pt x="278694" y="29612"/>
                    <a:pt x="335844" y="24532"/>
                  </a:cubicBezTo>
                  <a:cubicBezTo>
                    <a:pt x="395534" y="19452"/>
                    <a:pt x="474274" y="34692"/>
                    <a:pt x="522534" y="27072"/>
                  </a:cubicBezTo>
                  <a:cubicBezTo>
                    <a:pt x="556824" y="21992"/>
                    <a:pt x="580954" y="-7218"/>
                    <a:pt x="605084" y="1672"/>
                  </a:cubicBezTo>
                  <a:cubicBezTo>
                    <a:pt x="639374" y="15642"/>
                    <a:pt x="683824" y="99462"/>
                    <a:pt x="692714" y="143912"/>
                  </a:cubicBezTo>
                  <a:cubicBezTo>
                    <a:pt x="699064" y="178202"/>
                    <a:pt x="690174" y="213762"/>
                    <a:pt x="677474" y="241702"/>
                  </a:cubicBezTo>
                  <a:cubicBezTo>
                    <a:pt x="666044" y="268372"/>
                    <a:pt x="650804" y="293772"/>
                    <a:pt x="625404" y="310282"/>
                  </a:cubicBezTo>
                  <a:cubicBezTo>
                    <a:pt x="593654" y="331872"/>
                    <a:pt x="551744" y="340762"/>
                    <a:pt x="494594" y="349652"/>
                  </a:cubicBezTo>
                  <a:cubicBezTo>
                    <a:pt x="392994" y="363622"/>
                    <a:pt x="126294" y="372512"/>
                    <a:pt x="57714" y="350922"/>
                  </a:cubicBezTo>
                  <a:cubicBezTo>
                    <a:pt x="33584" y="343302"/>
                    <a:pt x="23424" y="334412"/>
                    <a:pt x="13264" y="320442"/>
                  </a:cubicBezTo>
                  <a:cubicBezTo>
                    <a:pt x="4374" y="306472"/>
                    <a:pt x="-1976" y="284882"/>
                    <a:pt x="564" y="268372"/>
                  </a:cubicBezTo>
                  <a:cubicBezTo>
                    <a:pt x="3104" y="251862"/>
                    <a:pt x="13264" y="232812"/>
                    <a:pt x="25964" y="221382"/>
                  </a:cubicBezTo>
                  <a:cubicBezTo>
                    <a:pt x="37394" y="211222"/>
                    <a:pt x="75494" y="202332"/>
                    <a:pt x="75494" y="202332"/>
                  </a:cubicBezTo>
                </a:path>
              </a:pathLst>
            </a:custGeom>
            <a:solidFill>
              <a:srgbClr val="9390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104072" y="5511165"/>
            <a:ext cx="717232" cy="328612"/>
            <a:chOff x="0" y="0"/>
            <a:chExt cx="956310" cy="438150"/>
          </a:xfrm>
        </p:grpSpPr>
        <p:sp>
          <p:nvSpPr>
            <p:cNvPr id="31" name="Freeform 31"/>
            <p:cNvSpPr/>
            <p:nvPr/>
          </p:nvSpPr>
          <p:spPr>
            <a:xfrm>
              <a:off x="46672" y="36027"/>
              <a:ext cx="859520" cy="351547"/>
            </a:xfrm>
            <a:custGeom>
              <a:avLst/>
              <a:gdLst/>
              <a:ahLst/>
              <a:cxnLst/>
              <a:rect l="l" t="t" r="r" b="b"/>
              <a:pathLst>
                <a:path w="859520" h="351547">
                  <a:moveTo>
                    <a:pt x="94298" y="120183"/>
                  </a:moveTo>
                  <a:cubicBezTo>
                    <a:pt x="310198" y="169713"/>
                    <a:pt x="476568" y="192573"/>
                    <a:pt x="570548" y="192573"/>
                  </a:cubicBezTo>
                  <a:cubicBezTo>
                    <a:pt x="632778" y="192573"/>
                    <a:pt x="728028" y="177333"/>
                    <a:pt x="728028" y="173523"/>
                  </a:cubicBezTo>
                  <a:cubicBezTo>
                    <a:pt x="728028" y="167173"/>
                    <a:pt x="263208" y="234483"/>
                    <a:pt x="181928" y="179873"/>
                  </a:cubicBezTo>
                  <a:cubicBezTo>
                    <a:pt x="143828" y="154473"/>
                    <a:pt x="122238" y="82083"/>
                    <a:pt x="136208" y="63033"/>
                  </a:cubicBezTo>
                  <a:cubicBezTo>
                    <a:pt x="148908" y="43983"/>
                    <a:pt x="211138" y="59223"/>
                    <a:pt x="253048" y="64303"/>
                  </a:cubicBezTo>
                  <a:cubicBezTo>
                    <a:pt x="302578" y="69383"/>
                    <a:pt x="353378" y="92243"/>
                    <a:pt x="410528" y="101133"/>
                  </a:cubicBezTo>
                  <a:cubicBezTo>
                    <a:pt x="477838" y="112563"/>
                    <a:pt x="589598" y="103673"/>
                    <a:pt x="631508" y="121453"/>
                  </a:cubicBezTo>
                  <a:cubicBezTo>
                    <a:pt x="651828" y="130343"/>
                    <a:pt x="663258" y="140503"/>
                    <a:pt x="670878" y="154473"/>
                  </a:cubicBezTo>
                  <a:cubicBezTo>
                    <a:pt x="679768" y="168443"/>
                    <a:pt x="683578" y="187493"/>
                    <a:pt x="682308" y="204003"/>
                  </a:cubicBezTo>
                  <a:cubicBezTo>
                    <a:pt x="681038" y="220513"/>
                    <a:pt x="672148" y="238293"/>
                    <a:pt x="660718" y="250993"/>
                  </a:cubicBezTo>
                  <a:cubicBezTo>
                    <a:pt x="649288" y="262423"/>
                    <a:pt x="632778" y="272583"/>
                    <a:pt x="616268" y="275123"/>
                  </a:cubicBezTo>
                  <a:cubicBezTo>
                    <a:pt x="594678" y="276393"/>
                    <a:pt x="560388" y="264963"/>
                    <a:pt x="545148" y="250993"/>
                  </a:cubicBezTo>
                  <a:cubicBezTo>
                    <a:pt x="532448" y="239563"/>
                    <a:pt x="523558" y="221783"/>
                    <a:pt x="523558" y="204003"/>
                  </a:cubicBezTo>
                  <a:cubicBezTo>
                    <a:pt x="522288" y="183683"/>
                    <a:pt x="533718" y="149393"/>
                    <a:pt x="550228" y="135423"/>
                  </a:cubicBezTo>
                  <a:cubicBezTo>
                    <a:pt x="568008" y="120183"/>
                    <a:pt x="603568" y="115103"/>
                    <a:pt x="623888" y="118913"/>
                  </a:cubicBezTo>
                  <a:cubicBezTo>
                    <a:pt x="640398" y="121453"/>
                    <a:pt x="656908" y="134153"/>
                    <a:pt x="665798" y="146853"/>
                  </a:cubicBezTo>
                  <a:cubicBezTo>
                    <a:pt x="675958" y="159553"/>
                    <a:pt x="683578" y="178603"/>
                    <a:pt x="682308" y="195113"/>
                  </a:cubicBezTo>
                  <a:cubicBezTo>
                    <a:pt x="681038" y="216703"/>
                    <a:pt x="663258" y="248453"/>
                    <a:pt x="648018" y="261153"/>
                  </a:cubicBezTo>
                  <a:cubicBezTo>
                    <a:pt x="634048" y="272583"/>
                    <a:pt x="621348" y="272583"/>
                    <a:pt x="598488" y="275123"/>
                  </a:cubicBezTo>
                  <a:cubicBezTo>
                    <a:pt x="550228" y="280203"/>
                    <a:pt x="452438" y="268773"/>
                    <a:pt x="372428" y="259883"/>
                  </a:cubicBezTo>
                  <a:cubicBezTo>
                    <a:pt x="278448" y="249723"/>
                    <a:pt x="118428" y="261153"/>
                    <a:pt x="72708" y="212893"/>
                  </a:cubicBezTo>
                  <a:cubicBezTo>
                    <a:pt x="39688" y="179873"/>
                    <a:pt x="37148" y="98593"/>
                    <a:pt x="54928" y="64303"/>
                  </a:cubicBezTo>
                  <a:cubicBezTo>
                    <a:pt x="68898" y="36363"/>
                    <a:pt x="99378" y="26203"/>
                    <a:pt x="142558" y="14773"/>
                  </a:cubicBezTo>
                  <a:cubicBezTo>
                    <a:pt x="239078" y="-10627"/>
                    <a:pt x="536258" y="803"/>
                    <a:pt x="641668" y="18583"/>
                  </a:cubicBezTo>
                  <a:cubicBezTo>
                    <a:pt x="693738" y="26203"/>
                    <a:pt x="720408" y="36363"/>
                    <a:pt x="753428" y="54143"/>
                  </a:cubicBezTo>
                  <a:cubicBezTo>
                    <a:pt x="785178" y="71923"/>
                    <a:pt x="816928" y="97323"/>
                    <a:pt x="834708" y="122723"/>
                  </a:cubicBezTo>
                  <a:cubicBezTo>
                    <a:pt x="849948" y="145583"/>
                    <a:pt x="862648" y="168443"/>
                    <a:pt x="858838" y="195113"/>
                  </a:cubicBezTo>
                  <a:cubicBezTo>
                    <a:pt x="852488" y="235753"/>
                    <a:pt x="797878" y="306873"/>
                    <a:pt x="758508" y="331003"/>
                  </a:cubicBezTo>
                  <a:cubicBezTo>
                    <a:pt x="726758" y="351323"/>
                    <a:pt x="692468" y="347513"/>
                    <a:pt x="651828" y="350053"/>
                  </a:cubicBezTo>
                  <a:cubicBezTo>
                    <a:pt x="598488" y="353863"/>
                    <a:pt x="540068" y="350053"/>
                    <a:pt x="466408" y="342433"/>
                  </a:cubicBezTo>
                  <a:cubicBezTo>
                    <a:pt x="357188" y="329733"/>
                    <a:pt x="129858" y="304333"/>
                    <a:pt x="60008" y="270043"/>
                  </a:cubicBezTo>
                  <a:cubicBezTo>
                    <a:pt x="30798" y="257343"/>
                    <a:pt x="14288" y="242103"/>
                    <a:pt x="5398" y="224323"/>
                  </a:cubicBezTo>
                  <a:cubicBezTo>
                    <a:pt x="-2222" y="207813"/>
                    <a:pt x="-952" y="186223"/>
                    <a:pt x="4128" y="169713"/>
                  </a:cubicBezTo>
                  <a:cubicBezTo>
                    <a:pt x="10478" y="153203"/>
                    <a:pt x="24448" y="136693"/>
                    <a:pt x="39688" y="127803"/>
                  </a:cubicBezTo>
                  <a:cubicBezTo>
                    <a:pt x="54928" y="120183"/>
                    <a:pt x="94298" y="120183"/>
                    <a:pt x="94298" y="120183"/>
                  </a:cubicBezTo>
                </a:path>
              </a:pathLst>
            </a:custGeom>
            <a:solidFill>
              <a:srgbClr val="9390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6" name="AutoShape 6"/>
          <p:cNvSpPr/>
          <p:nvPr/>
        </p:nvSpPr>
        <p:spPr>
          <a:xfrm rot="1979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Freeform 7"/>
          <p:cNvSpPr/>
          <p:nvPr/>
        </p:nvSpPr>
        <p:spPr>
          <a:xfrm>
            <a:off x="416206" y="2563779"/>
            <a:ext cx="900394" cy="786738"/>
          </a:xfrm>
          <a:custGeom>
            <a:avLst/>
            <a:gdLst/>
            <a:ahLst/>
            <a:cxnLst/>
            <a:rect l="l" t="t" r="r" b="b"/>
            <a:pathLst>
              <a:path w="900394" h="786738">
                <a:moveTo>
                  <a:pt x="0" y="0"/>
                </a:moveTo>
                <a:lnTo>
                  <a:pt x="900395" y="0"/>
                </a:lnTo>
                <a:lnTo>
                  <a:pt x="900395" y="786738"/>
                </a:lnTo>
                <a:lnTo>
                  <a:pt x="0" y="7867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8" name="TextBox 8"/>
          <p:cNvSpPr txBox="1"/>
          <p:nvPr/>
        </p:nvSpPr>
        <p:spPr>
          <a:xfrm>
            <a:off x="904503" y="4095348"/>
            <a:ext cx="12534900" cy="20771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628"/>
              </a:lnSpc>
            </a:pPr>
            <a:r>
              <a:rPr lang="en-US" sz="3532" spc="-24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- 이 수업의 평가는 '얼마나 잘 고쳐 썼는가'에 있어요</a:t>
            </a:r>
          </a:p>
          <a:p>
            <a:pPr algn="l">
              <a:lnSpc>
                <a:spcPts val="5628"/>
              </a:lnSpc>
            </a:pPr>
            <a:endParaRPr lang="en-US" sz="3532" spc="-240">
              <a:solidFill>
                <a:srgbClr val="FFFFFF"/>
              </a:solidFill>
              <a:latin typeface="+mj-ea"/>
              <a:ea typeface="+mj-ea"/>
              <a:cs typeface="Noto Sans"/>
              <a:sym typeface="Noto Sans"/>
            </a:endParaRPr>
          </a:p>
          <a:p>
            <a:pPr algn="l">
              <a:lnSpc>
                <a:spcPts val="5628"/>
              </a:lnSpc>
            </a:pPr>
            <a:r>
              <a:rPr lang="en-US" sz="3532" spc="-24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- AI의 글을 비판적으로 검토하고 수정하는 능력이 중요해요</a:t>
            </a:r>
          </a:p>
        </p:txBody>
      </p:sp>
      <p:sp>
        <p:nvSpPr>
          <p:cNvPr id="9" name="Freeform 9"/>
          <p:cNvSpPr/>
          <p:nvPr/>
        </p:nvSpPr>
        <p:spPr>
          <a:xfrm>
            <a:off x="12801600" y="2826795"/>
            <a:ext cx="4848835" cy="6035173"/>
          </a:xfrm>
          <a:custGeom>
            <a:avLst/>
            <a:gdLst/>
            <a:ahLst/>
            <a:cxnLst/>
            <a:rect l="l" t="t" r="r" b="b"/>
            <a:pathLst>
              <a:path w="5454288" h="6035173">
                <a:moveTo>
                  <a:pt x="0" y="0"/>
                </a:moveTo>
                <a:lnTo>
                  <a:pt x="5454288" y="0"/>
                </a:lnTo>
                <a:lnTo>
                  <a:pt x="5454288" y="6035174"/>
                </a:lnTo>
                <a:lnTo>
                  <a:pt x="0" y="603517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0" name="TextBox 10"/>
          <p:cNvSpPr txBox="1"/>
          <p:nvPr/>
        </p:nvSpPr>
        <p:spPr>
          <a:xfrm>
            <a:off x="866404" y="337728"/>
            <a:ext cx="86585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[전개-활동3 평가 안내]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60706" y="2552700"/>
            <a:ext cx="5563078" cy="7444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06"/>
              </a:lnSpc>
            </a:pPr>
            <a:r>
              <a:rPr lang="en-US" sz="444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평가 유의사항1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6" name="AutoShape 6"/>
          <p:cNvSpPr/>
          <p:nvPr/>
        </p:nvSpPr>
        <p:spPr>
          <a:xfrm rot="1979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Freeform 7"/>
          <p:cNvSpPr/>
          <p:nvPr/>
        </p:nvSpPr>
        <p:spPr>
          <a:xfrm>
            <a:off x="533400" y="3191385"/>
            <a:ext cx="900394" cy="786738"/>
          </a:xfrm>
          <a:custGeom>
            <a:avLst/>
            <a:gdLst/>
            <a:ahLst/>
            <a:cxnLst/>
            <a:rect l="l" t="t" r="r" b="b"/>
            <a:pathLst>
              <a:path w="900394" h="786738">
                <a:moveTo>
                  <a:pt x="0" y="0"/>
                </a:moveTo>
                <a:lnTo>
                  <a:pt x="900395" y="0"/>
                </a:lnTo>
                <a:lnTo>
                  <a:pt x="900395" y="786738"/>
                </a:lnTo>
                <a:lnTo>
                  <a:pt x="0" y="7867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8" name="TextBox 8"/>
          <p:cNvSpPr txBox="1"/>
          <p:nvPr/>
        </p:nvSpPr>
        <p:spPr>
          <a:xfrm>
            <a:off x="866403" y="4857103"/>
            <a:ext cx="12534900" cy="35134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628"/>
              </a:lnSpc>
            </a:pPr>
            <a:r>
              <a:rPr lang="en-US" sz="3532" spc="-24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- 여러분의 생각과 감정을 담아 글을 풍부하게 만들어보세요</a:t>
            </a:r>
          </a:p>
          <a:p>
            <a:pPr algn="l">
              <a:lnSpc>
                <a:spcPts val="5628"/>
              </a:lnSpc>
            </a:pPr>
            <a:endParaRPr lang="en-US" sz="3532" spc="-240">
              <a:solidFill>
                <a:srgbClr val="FFFFFF"/>
              </a:solidFill>
              <a:latin typeface="+mj-ea"/>
              <a:ea typeface="+mj-ea"/>
              <a:cs typeface="Noto Sans"/>
              <a:sym typeface="Noto Sans"/>
            </a:endParaRPr>
          </a:p>
          <a:p>
            <a:pPr algn="l">
              <a:lnSpc>
                <a:spcPts val="5628"/>
              </a:lnSpc>
            </a:pPr>
            <a:r>
              <a:rPr lang="en-US" sz="3532" spc="-24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- 친구들이 읽었을 때 '와! 재미있다!'라고 느낄 수 있게 수정해보세요</a:t>
            </a:r>
          </a:p>
          <a:p>
            <a:pPr algn="l">
              <a:lnSpc>
                <a:spcPts val="5628"/>
              </a:lnSpc>
            </a:pPr>
            <a:endParaRPr lang="en-US" sz="3532" spc="-240">
              <a:solidFill>
                <a:srgbClr val="FFFFFF"/>
              </a:solidFill>
              <a:latin typeface="+mj-ea"/>
              <a:ea typeface="+mj-ea"/>
              <a:cs typeface="Noto Sans"/>
              <a:sym typeface="Noto Sans"/>
            </a:endParaRPr>
          </a:p>
          <a:p>
            <a:pPr algn="l">
              <a:lnSpc>
                <a:spcPts val="5628"/>
              </a:lnSpc>
            </a:pPr>
            <a:r>
              <a:rPr lang="en-US" sz="3532" spc="-24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- 자신만의 색깔이 담긴 이야기로 완성하는 것이 목표예요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6404" y="337728"/>
            <a:ext cx="86585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[전개-활동3 평가 안내]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79032" y="3254416"/>
            <a:ext cx="5563078" cy="7444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06"/>
              </a:lnSpc>
            </a:pPr>
            <a:r>
              <a:rPr lang="en-US" sz="444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평가 유의사항2</a:t>
            </a:r>
          </a:p>
        </p:txBody>
      </p:sp>
      <p:sp>
        <p:nvSpPr>
          <p:cNvPr id="12" name="Freeform 2">
            <a:extLst>
              <a:ext uri="{FF2B5EF4-FFF2-40B4-BE49-F238E27FC236}">
                <a16:creationId xmlns:a16="http://schemas.microsoft.com/office/drawing/2014/main" id="{75852352-1E7F-4BF5-BB07-5CA4BA84D1A5}"/>
              </a:ext>
            </a:extLst>
          </p:cNvPr>
          <p:cNvSpPr/>
          <p:nvPr/>
        </p:nvSpPr>
        <p:spPr>
          <a:xfrm>
            <a:off x="12039600" y="2588310"/>
            <a:ext cx="5563077" cy="3493569"/>
          </a:xfrm>
          <a:custGeom>
            <a:avLst/>
            <a:gdLst/>
            <a:ahLst/>
            <a:cxnLst/>
            <a:rect l="l" t="t" r="r" b="b"/>
            <a:pathLst>
              <a:path w="12328989" h="8229600">
                <a:moveTo>
                  <a:pt x="0" y="0"/>
                </a:moveTo>
                <a:lnTo>
                  <a:pt x="12328988" y="0"/>
                </a:lnTo>
                <a:lnTo>
                  <a:pt x="1232898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01003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6" name="AutoShape 6"/>
          <p:cNvSpPr/>
          <p:nvPr/>
        </p:nvSpPr>
        <p:spPr>
          <a:xfrm rot="1979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TextBox 8"/>
          <p:cNvSpPr txBox="1"/>
          <p:nvPr/>
        </p:nvSpPr>
        <p:spPr>
          <a:xfrm>
            <a:off x="866404" y="3110892"/>
            <a:ext cx="17040596" cy="4232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628"/>
              </a:lnSpc>
            </a:pPr>
            <a:r>
              <a:rPr lang="en-US" sz="3532" spc="-24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- AI </a:t>
            </a:r>
            <a:r>
              <a:rPr lang="ko-KR" altLang="en-US" sz="3532" spc="-24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젤로와 함께 프롬프트 쓰기를 활용하여 반전동화 아이디어를 만들 수 있어요</a:t>
            </a:r>
            <a:r>
              <a:rPr lang="en-US" altLang="ko-KR" sz="3532" spc="-24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!</a:t>
            </a:r>
            <a:endParaRPr lang="en-US" sz="3532" spc="-240">
              <a:solidFill>
                <a:srgbClr val="FFFFFF"/>
              </a:solidFill>
              <a:latin typeface="+mj-ea"/>
              <a:ea typeface="+mj-ea"/>
              <a:cs typeface="Noto Sans"/>
              <a:sym typeface="Noto Sans"/>
            </a:endParaRPr>
          </a:p>
          <a:p>
            <a:pPr algn="l">
              <a:lnSpc>
                <a:spcPts val="5628"/>
              </a:lnSpc>
            </a:pPr>
            <a:endParaRPr lang="en-US" sz="3532" spc="-240">
              <a:solidFill>
                <a:srgbClr val="FFFFFF"/>
              </a:solidFill>
              <a:latin typeface="+mj-ea"/>
              <a:ea typeface="+mj-ea"/>
              <a:cs typeface="Noto Sans"/>
              <a:sym typeface="Noto Sans"/>
            </a:endParaRPr>
          </a:p>
          <a:p>
            <a:pPr algn="l">
              <a:lnSpc>
                <a:spcPts val="5628"/>
              </a:lnSpc>
            </a:pPr>
            <a:r>
              <a:rPr lang="en-US" sz="3532" spc="-24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- </a:t>
            </a:r>
            <a:r>
              <a:rPr lang="ko-KR" altLang="en-US" sz="3532" spc="-24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인물의 성격</a:t>
            </a:r>
            <a:r>
              <a:rPr lang="en-US" altLang="ko-KR" sz="3532" spc="-24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, </a:t>
            </a:r>
            <a:r>
              <a:rPr lang="ko-KR" altLang="en-US" sz="3532" spc="-24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시대적 배경</a:t>
            </a:r>
            <a:r>
              <a:rPr lang="en-US" altLang="ko-KR" sz="3532" spc="-24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, </a:t>
            </a:r>
            <a:r>
              <a:rPr lang="ko-KR" altLang="en-US" sz="3532" spc="-24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결말 등 부분적으로 또는 전체적으로 나만의 문체로 변경할 수 있어요</a:t>
            </a:r>
            <a:r>
              <a:rPr lang="en-US" altLang="ko-KR" sz="3532" spc="-24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!</a:t>
            </a:r>
            <a:endParaRPr lang="en-US" sz="3532" spc="-240">
              <a:solidFill>
                <a:srgbClr val="FFFFFF"/>
              </a:solidFill>
              <a:latin typeface="+mj-ea"/>
              <a:ea typeface="+mj-ea"/>
              <a:cs typeface="Noto Sans"/>
              <a:sym typeface="Noto Sans"/>
            </a:endParaRPr>
          </a:p>
          <a:p>
            <a:pPr algn="l">
              <a:lnSpc>
                <a:spcPts val="5628"/>
              </a:lnSpc>
            </a:pPr>
            <a:endParaRPr lang="en-US" sz="3532" spc="-240">
              <a:solidFill>
                <a:srgbClr val="FFFFFF"/>
              </a:solidFill>
              <a:latin typeface="+mj-ea"/>
              <a:ea typeface="+mj-ea"/>
              <a:cs typeface="Noto Sans"/>
              <a:sym typeface="Noto Sans"/>
            </a:endParaRPr>
          </a:p>
          <a:p>
            <a:pPr algn="l">
              <a:lnSpc>
                <a:spcPts val="5628"/>
              </a:lnSpc>
            </a:pPr>
            <a:r>
              <a:rPr lang="en-US" altLang="ko-KR" sz="3532" spc="-24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- </a:t>
            </a:r>
            <a:r>
              <a:rPr lang="ko-KR" altLang="en-US" sz="3532" spc="-24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적절한 도움을 받아 세상 유일한 반전동화 작가로 성장할 수 있어요</a:t>
            </a:r>
            <a:r>
              <a:rPr lang="en-US" altLang="ko-KR" sz="3532" spc="-24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!</a:t>
            </a:r>
            <a:endParaRPr lang="en-US" sz="3532" spc="-240">
              <a:solidFill>
                <a:srgbClr val="FFFFFF"/>
              </a:solidFill>
              <a:latin typeface="+mj-ea"/>
              <a:ea typeface="+mj-ea"/>
              <a:cs typeface="Noto Sans"/>
              <a:sym typeface="Noto San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66404" y="337728"/>
            <a:ext cx="86585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</a:t>
            </a:r>
            <a:r>
              <a:rPr lang="ko-KR" alt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핵심 정리</a:t>
            </a: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]</a:t>
            </a: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0CFAA4D9-BA58-4929-A49D-C60E5B015A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334205"/>
            <a:ext cx="2567940" cy="1455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0614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TextBox 7"/>
          <p:cNvSpPr txBox="1"/>
          <p:nvPr/>
        </p:nvSpPr>
        <p:spPr>
          <a:xfrm>
            <a:off x="866404" y="337728"/>
            <a:ext cx="6533398" cy="983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[다음 시간 예고]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895084" y="4467892"/>
            <a:ext cx="797331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"다음 시간에 만나요!"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1061</Words>
  <Application>Microsoft Macintosh PowerPoint</Application>
  <PresentationFormat>사용자 지정</PresentationFormat>
  <Paragraphs>141</Paragraphs>
  <Slides>33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33</vt:i4>
      </vt:variant>
    </vt:vector>
  </HeadingPairs>
  <TitlesOfParts>
    <vt:vector size="37" baseType="lpstr">
      <vt:lpstr>Arial</vt:lpstr>
      <vt:lpstr>Calibri</vt:lpstr>
      <vt:lpstr>Arial Bold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생성형 AI를 활용한 창의적 글쓰기 수업</dc:title>
  <cp:lastModifiedBy>장 유진</cp:lastModifiedBy>
  <cp:revision>14</cp:revision>
  <dcterms:created xsi:type="dcterms:W3CDTF">2006-08-16T00:00:00Z</dcterms:created>
  <dcterms:modified xsi:type="dcterms:W3CDTF">2026-02-02T02:36:37Z</dcterms:modified>
  <dc:identifier>DAG_ep5KID4</dc:identifier>
</cp:coreProperties>
</file>